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70" r:id="rId5"/>
  </p:sldMasterIdLst>
  <p:notesMasterIdLst>
    <p:notesMasterId r:id="rId57"/>
  </p:notesMasterIdLst>
  <p:sldIdLst>
    <p:sldId id="752" r:id="rId6"/>
    <p:sldId id="753" r:id="rId7"/>
    <p:sldId id="257" r:id="rId8"/>
    <p:sldId id="260" r:id="rId9"/>
    <p:sldId id="754" r:id="rId10"/>
    <p:sldId id="267" r:id="rId11"/>
    <p:sldId id="263" r:id="rId12"/>
    <p:sldId id="256" r:id="rId13"/>
    <p:sldId id="281" r:id="rId14"/>
    <p:sldId id="278" r:id="rId15"/>
    <p:sldId id="258" r:id="rId16"/>
    <p:sldId id="277" r:id="rId17"/>
    <p:sldId id="273" r:id="rId18"/>
    <p:sldId id="282" r:id="rId19"/>
    <p:sldId id="262" r:id="rId20"/>
    <p:sldId id="268" r:id="rId21"/>
    <p:sldId id="283" r:id="rId22"/>
    <p:sldId id="275" r:id="rId23"/>
    <p:sldId id="276" r:id="rId24"/>
    <p:sldId id="270" r:id="rId25"/>
    <p:sldId id="271" r:id="rId26"/>
    <p:sldId id="269" r:id="rId27"/>
    <p:sldId id="274" r:id="rId28"/>
    <p:sldId id="265" r:id="rId29"/>
    <p:sldId id="266" r:id="rId30"/>
    <p:sldId id="280" r:id="rId31"/>
    <p:sldId id="272" r:id="rId32"/>
    <p:sldId id="264" r:id="rId33"/>
    <p:sldId id="760" r:id="rId34"/>
    <p:sldId id="4488" r:id="rId35"/>
    <p:sldId id="4489" r:id="rId36"/>
    <p:sldId id="755" r:id="rId37"/>
    <p:sldId id="756" r:id="rId38"/>
    <p:sldId id="757" r:id="rId39"/>
    <p:sldId id="758" r:id="rId40"/>
    <p:sldId id="759" r:id="rId41"/>
    <p:sldId id="4485" r:id="rId42"/>
    <p:sldId id="4487" r:id="rId43"/>
    <p:sldId id="284" r:id="rId44"/>
    <p:sldId id="733" r:id="rId45"/>
    <p:sldId id="734" r:id="rId46"/>
    <p:sldId id="735" r:id="rId47"/>
    <p:sldId id="736" r:id="rId48"/>
    <p:sldId id="737" r:id="rId49"/>
    <p:sldId id="738" r:id="rId50"/>
    <p:sldId id="739" r:id="rId51"/>
    <p:sldId id="751" r:id="rId52"/>
    <p:sldId id="741" r:id="rId53"/>
    <p:sldId id="742" r:id="rId54"/>
    <p:sldId id="292" r:id="rId55"/>
    <p:sldId id="74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ica Crinu" initials="MC" lastIdx="2" clrIdx="0">
    <p:extLst>
      <p:ext uri="{19B8F6BF-5375-455C-9EA6-DF929625EA0E}">
        <p15:presenceInfo xmlns:p15="http://schemas.microsoft.com/office/powerpoint/2012/main" userId="Monica Crin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D4FF"/>
    <a:srgbClr val="F1463D"/>
    <a:srgbClr val="F68B85"/>
    <a:srgbClr val="002060"/>
    <a:srgbClr val="0070C0"/>
    <a:srgbClr val="DEA900"/>
    <a:srgbClr val="FFB0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3CDB2-79B4-497E-A743-A6C8A7123E32}" v="3" dt="2018-12-15T06:02:33.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varScale="1">
        <p:scale>
          <a:sx n="67" d="100"/>
          <a:sy n="67" d="100"/>
        </p:scale>
        <p:origin x="62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ca Crinu" userId="0e53d62f-ffa5-4577-a324-d60b80f1e1a9" providerId="ADAL" clId="{855EA29F-DB27-445F-9F3A-BF9EA88A8990}"/>
    <pc:docChg chg="undo custSel addSld delSld modSld">
      <pc:chgData name="Monica Crinu" userId="0e53d62f-ffa5-4577-a324-d60b80f1e1a9" providerId="ADAL" clId="{855EA29F-DB27-445F-9F3A-BF9EA88A8990}" dt="2018-12-15T06:02:33.134" v="10"/>
      <pc:docMkLst>
        <pc:docMk/>
      </pc:docMkLst>
      <pc:sldChg chg="modSp add del">
        <pc:chgData name="Monica Crinu" userId="0e53d62f-ffa5-4577-a324-d60b80f1e1a9" providerId="ADAL" clId="{855EA29F-DB27-445F-9F3A-BF9EA88A8990}" dt="2018-12-15T06:02:33.134" v="10"/>
        <pc:sldMkLst>
          <pc:docMk/>
          <pc:sldMk cId="2115898414" sldId="284"/>
        </pc:sldMkLst>
        <pc:spChg chg="mod">
          <ac:chgData name="Monica Crinu" userId="0e53d62f-ffa5-4577-a324-d60b80f1e1a9" providerId="ADAL" clId="{855EA29F-DB27-445F-9F3A-BF9EA88A8990}" dt="2018-12-15T06:02:32.931" v="9"/>
          <ac:spMkLst>
            <pc:docMk/>
            <pc:sldMk cId="2115898414" sldId="284"/>
            <ac:spMk id="3" creationId="{9990F83D-9858-4F99-B32A-DB7A5CA927F5}"/>
          </ac:spMkLst>
        </pc:spChg>
        <pc:spChg chg="mod">
          <ac:chgData name="Monica Crinu" userId="0e53d62f-ffa5-4577-a324-d60b80f1e1a9" providerId="ADAL" clId="{855EA29F-DB27-445F-9F3A-BF9EA88A8990}" dt="2018-12-15T06:02:32.931" v="9"/>
          <ac:spMkLst>
            <pc:docMk/>
            <pc:sldMk cId="2115898414" sldId="284"/>
            <ac:spMk id="4" creationId="{F373E82A-21CE-4352-A4EF-6DAA5B6B19BB}"/>
          </ac:spMkLst>
        </pc:spChg>
      </pc:sldChg>
      <pc:sldChg chg="add del">
        <pc:chgData name="Monica Crinu" userId="0e53d62f-ffa5-4577-a324-d60b80f1e1a9" providerId="ADAL" clId="{855EA29F-DB27-445F-9F3A-BF9EA88A8990}" dt="2018-12-15T06:02:33.134" v="10"/>
        <pc:sldMkLst>
          <pc:docMk/>
          <pc:sldMk cId="3745173600" sldId="292"/>
        </pc:sldMkLst>
      </pc:sldChg>
      <pc:sldChg chg="modSp add del">
        <pc:chgData name="Monica Crinu" userId="0e53d62f-ffa5-4577-a324-d60b80f1e1a9" providerId="ADAL" clId="{855EA29F-DB27-445F-9F3A-BF9EA88A8990}" dt="2018-12-15T06:02:33.134" v="10"/>
        <pc:sldMkLst>
          <pc:docMk/>
          <pc:sldMk cId="1971735638" sldId="733"/>
        </pc:sldMkLst>
        <pc:spChg chg="mod">
          <ac:chgData name="Monica Crinu" userId="0e53d62f-ffa5-4577-a324-d60b80f1e1a9" providerId="ADAL" clId="{855EA29F-DB27-445F-9F3A-BF9EA88A8990}" dt="2018-12-15T06:02:32.931" v="9"/>
          <ac:spMkLst>
            <pc:docMk/>
            <pc:sldMk cId="1971735638" sldId="733"/>
            <ac:spMk id="5" creationId="{731E664F-90C7-47F5-8FF3-E2AF47E75379}"/>
          </ac:spMkLst>
        </pc:spChg>
      </pc:sldChg>
      <pc:sldChg chg="modSp add del">
        <pc:chgData name="Monica Crinu" userId="0e53d62f-ffa5-4577-a324-d60b80f1e1a9" providerId="ADAL" clId="{855EA29F-DB27-445F-9F3A-BF9EA88A8990}" dt="2018-12-15T06:02:33.134" v="10"/>
        <pc:sldMkLst>
          <pc:docMk/>
          <pc:sldMk cId="2844702474" sldId="734"/>
        </pc:sldMkLst>
        <pc:spChg chg="mod">
          <ac:chgData name="Monica Crinu" userId="0e53d62f-ffa5-4577-a324-d60b80f1e1a9" providerId="ADAL" clId="{855EA29F-DB27-445F-9F3A-BF9EA88A8990}" dt="2018-12-15T06:02:32.931" v="9"/>
          <ac:spMkLst>
            <pc:docMk/>
            <pc:sldMk cId="2844702474" sldId="734"/>
            <ac:spMk id="5" creationId="{98C778F2-0370-4CED-B594-FA51A3211E8B}"/>
          </ac:spMkLst>
        </pc:spChg>
      </pc:sldChg>
      <pc:sldChg chg="modSp add del">
        <pc:chgData name="Monica Crinu" userId="0e53d62f-ffa5-4577-a324-d60b80f1e1a9" providerId="ADAL" clId="{855EA29F-DB27-445F-9F3A-BF9EA88A8990}" dt="2018-12-15T06:02:33.134" v="10"/>
        <pc:sldMkLst>
          <pc:docMk/>
          <pc:sldMk cId="1036387256" sldId="735"/>
        </pc:sldMkLst>
        <pc:spChg chg="mod">
          <ac:chgData name="Monica Crinu" userId="0e53d62f-ffa5-4577-a324-d60b80f1e1a9" providerId="ADAL" clId="{855EA29F-DB27-445F-9F3A-BF9EA88A8990}" dt="2018-12-15T06:02:32.931" v="9"/>
          <ac:spMkLst>
            <pc:docMk/>
            <pc:sldMk cId="1036387256" sldId="735"/>
            <ac:spMk id="6" creationId="{F7F30523-5F38-4C95-B155-A7BBFF667E6B}"/>
          </ac:spMkLst>
        </pc:spChg>
      </pc:sldChg>
      <pc:sldChg chg="add del">
        <pc:chgData name="Monica Crinu" userId="0e53d62f-ffa5-4577-a324-d60b80f1e1a9" providerId="ADAL" clId="{855EA29F-DB27-445F-9F3A-BF9EA88A8990}" dt="2018-12-15T06:02:33.134" v="10"/>
        <pc:sldMkLst>
          <pc:docMk/>
          <pc:sldMk cId="878418606" sldId="736"/>
        </pc:sldMkLst>
      </pc:sldChg>
      <pc:sldChg chg="modSp add del">
        <pc:chgData name="Monica Crinu" userId="0e53d62f-ffa5-4577-a324-d60b80f1e1a9" providerId="ADAL" clId="{855EA29F-DB27-445F-9F3A-BF9EA88A8990}" dt="2018-12-15T06:02:33.134" v="10"/>
        <pc:sldMkLst>
          <pc:docMk/>
          <pc:sldMk cId="1283887354" sldId="737"/>
        </pc:sldMkLst>
        <pc:spChg chg="mod">
          <ac:chgData name="Monica Crinu" userId="0e53d62f-ffa5-4577-a324-d60b80f1e1a9" providerId="ADAL" clId="{855EA29F-DB27-445F-9F3A-BF9EA88A8990}" dt="2018-12-15T06:02:32.931" v="9"/>
          <ac:spMkLst>
            <pc:docMk/>
            <pc:sldMk cId="1283887354" sldId="737"/>
            <ac:spMk id="2" creationId="{6114F331-8D5C-4C5A-A304-FB10FA622576}"/>
          </ac:spMkLst>
        </pc:spChg>
      </pc:sldChg>
      <pc:sldChg chg="add del">
        <pc:chgData name="Monica Crinu" userId="0e53d62f-ffa5-4577-a324-d60b80f1e1a9" providerId="ADAL" clId="{855EA29F-DB27-445F-9F3A-BF9EA88A8990}" dt="2018-12-15T06:02:33.134" v="10"/>
        <pc:sldMkLst>
          <pc:docMk/>
          <pc:sldMk cId="3072373610" sldId="738"/>
        </pc:sldMkLst>
      </pc:sldChg>
      <pc:sldChg chg="add del">
        <pc:chgData name="Monica Crinu" userId="0e53d62f-ffa5-4577-a324-d60b80f1e1a9" providerId="ADAL" clId="{855EA29F-DB27-445F-9F3A-BF9EA88A8990}" dt="2018-12-15T06:02:33.134" v="10"/>
        <pc:sldMkLst>
          <pc:docMk/>
          <pc:sldMk cId="3494733876" sldId="739"/>
        </pc:sldMkLst>
      </pc:sldChg>
      <pc:sldChg chg="add del">
        <pc:chgData name="Monica Crinu" userId="0e53d62f-ffa5-4577-a324-d60b80f1e1a9" providerId="ADAL" clId="{855EA29F-DB27-445F-9F3A-BF9EA88A8990}" dt="2018-12-15T06:02:33.134" v="10"/>
        <pc:sldMkLst>
          <pc:docMk/>
          <pc:sldMk cId="128304962" sldId="741"/>
        </pc:sldMkLst>
      </pc:sldChg>
      <pc:sldChg chg="add del">
        <pc:chgData name="Monica Crinu" userId="0e53d62f-ffa5-4577-a324-d60b80f1e1a9" providerId="ADAL" clId="{855EA29F-DB27-445F-9F3A-BF9EA88A8990}" dt="2018-12-15T06:02:33.134" v="10"/>
        <pc:sldMkLst>
          <pc:docMk/>
          <pc:sldMk cId="1687867754" sldId="742"/>
        </pc:sldMkLst>
      </pc:sldChg>
      <pc:sldChg chg="modSp add del">
        <pc:chgData name="Monica Crinu" userId="0e53d62f-ffa5-4577-a324-d60b80f1e1a9" providerId="ADAL" clId="{855EA29F-DB27-445F-9F3A-BF9EA88A8990}" dt="2018-12-15T06:02:33.134" v="10"/>
        <pc:sldMkLst>
          <pc:docMk/>
          <pc:sldMk cId="3480692867" sldId="749"/>
        </pc:sldMkLst>
        <pc:spChg chg="mod">
          <ac:chgData name="Monica Crinu" userId="0e53d62f-ffa5-4577-a324-d60b80f1e1a9" providerId="ADAL" clId="{855EA29F-DB27-445F-9F3A-BF9EA88A8990}" dt="2018-12-15T06:02:32.931" v="9"/>
          <ac:spMkLst>
            <pc:docMk/>
            <pc:sldMk cId="3480692867" sldId="749"/>
            <ac:spMk id="5" creationId="{04F92A71-C721-494A-A1E5-9B65494CD82F}"/>
          </ac:spMkLst>
        </pc:spChg>
      </pc:sldChg>
      <pc:sldChg chg="add del">
        <pc:chgData name="Monica Crinu" userId="0e53d62f-ffa5-4577-a324-d60b80f1e1a9" providerId="ADAL" clId="{855EA29F-DB27-445F-9F3A-BF9EA88A8990}" dt="2018-12-15T06:02:33.134" v="10"/>
        <pc:sldMkLst>
          <pc:docMk/>
          <pc:sldMk cId="2007078940" sldId="7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B2E52-6AF4-4A8E-B7BD-A61638B2B0CB}"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n-US"/>
        </a:p>
      </dgm:t>
    </dgm:pt>
    <dgm:pt modelId="{79E98979-2254-4144-AB81-C932847FCEB4}">
      <dgm:prSet custT="1"/>
      <dgm:spPr/>
      <dgm:t>
        <a:bodyPr/>
        <a:lstStyle/>
        <a:p>
          <a:pPr algn="ctr"/>
          <a:r>
            <a:rPr lang="en-US" sz="1800" b="1" dirty="0"/>
            <a:t>Two class classification</a:t>
          </a:r>
          <a:endParaRPr lang="en-US" sz="1800" dirty="0"/>
        </a:p>
      </dgm:t>
    </dgm:pt>
    <dgm:pt modelId="{EE2BE53F-6180-4128-BE5F-A48FACA3EC71}" type="parTrans" cxnId="{F2ECDD57-C403-4E21-8522-82918F8C1EE7}">
      <dgm:prSet/>
      <dgm:spPr/>
      <dgm:t>
        <a:bodyPr/>
        <a:lstStyle/>
        <a:p>
          <a:pPr algn="ctr"/>
          <a:endParaRPr lang="en-US" sz="1800"/>
        </a:p>
      </dgm:t>
    </dgm:pt>
    <dgm:pt modelId="{9E5FB1A0-C065-46BC-A190-006B19247C9A}" type="sibTrans" cxnId="{F2ECDD57-C403-4E21-8522-82918F8C1EE7}">
      <dgm:prSet/>
      <dgm:spPr/>
      <dgm:t>
        <a:bodyPr/>
        <a:lstStyle/>
        <a:p>
          <a:pPr algn="ctr"/>
          <a:endParaRPr lang="en-US" sz="1800"/>
        </a:p>
      </dgm:t>
    </dgm:pt>
    <dgm:pt modelId="{67E49C43-0F31-4BBD-AD04-F93EF8400660}">
      <dgm:prSet custT="1"/>
      <dgm:spPr/>
      <dgm:t>
        <a:bodyPr/>
        <a:lstStyle/>
        <a:p>
          <a:pPr algn="ctr"/>
          <a:r>
            <a:rPr lang="en-US" sz="1800" b="1" dirty="0"/>
            <a:t>Many class classification</a:t>
          </a:r>
          <a:endParaRPr lang="en-US" sz="1800" dirty="0"/>
        </a:p>
      </dgm:t>
    </dgm:pt>
    <dgm:pt modelId="{48CF618B-B7A9-4048-AD0F-CC8EA40FF222}" type="parTrans" cxnId="{0AAE3606-BF2F-4422-B5EB-A1781F5BA2B4}">
      <dgm:prSet/>
      <dgm:spPr/>
      <dgm:t>
        <a:bodyPr/>
        <a:lstStyle/>
        <a:p>
          <a:pPr algn="ctr"/>
          <a:endParaRPr lang="en-US" sz="1800"/>
        </a:p>
      </dgm:t>
    </dgm:pt>
    <dgm:pt modelId="{C54E208C-2A61-4584-8C90-2F36FDB7663E}" type="sibTrans" cxnId="{0AAE3606-BF2F-4422-B5EB-A1781F5BA2B4}">
      <dgm:prSet/>
      <dgm:spPr/>
      <dgm:t>
        <a:bodyPr/>
        <a:lstStyle/>
        <a:p>
          <a:pPr algn="ctr"/>
          <a:endParaRPr lang="en-US" sz="1800"/>
        </a:p>
      </dgm:t>
    </dgm:pt>
    <dgm:pt modelId="{C9F984C8-8799-4750-BBE0-895404635551}">
      <dgm:prSet custT="1"/>
      <dgm:spPr/>
      <dgm:t>
        <a:bodyPr/>
        <a:lstStyle/>
        <a:p>
          <a:pPr algn="ctr"/>
          <a:r>
            <a:rPr lang="en-US" sz="1800" b="1" dirty="0"/>
            <a:t>Outlier analysis</a:t>
          </a:r>
          <a:endParaRPr lang="en-US" sz="1800" dirty="0"/>
        </a:p>
      </dgm:t>
    </dgm:pt>
    <dgm:pt modelId="{642FE40F-7583-4CD3-9065-B649D60AEE2D}" type="parTrans" cxnId="{5B8AD92E-718C-484A-A214-E6DB71D7C419}">
      <dgm:prSet/>
      <dgm:spPr/>
      <dgm:t>
        <a:bodyPr/>
        <a:lstStyle/>
        <a:p>
          <a:pPr algn="ctr"/>
          <a:endParaRPr lang="en-US" sz="1800"/>
        </a:p>
      </dgm:t>
    </dgm:pt>
    <dgm:pt modelId="{C84E5C22-6740-4F0E-AB57-9E87D29E18BD}" type="sibTrans" cxnId="{5B8AD92E-718C-484A-A214-E6DB71D7C419}">
      <dgm:prSet/>
      <dgm:spPr/>
      <dgm:t>
        <a:bodyPr/>
        <a:lstStyle/>
        <a:p>
          <a:pPr algn="ctr"/>
          <a:endParaRPr lang="en-US" sz="1800"/>
        </a:p>
      </dgm:t>
    </dgm:pt>
    <dgm:pt modelId="{A93B300C-85BD-40A6-9211-018356C130F1}">
      <dgm:prSet custT="1"/>
      <dgm:spPr/>
      <dgm:t>
        <a:bodyPr/>
        <a:lstStyle/>
        <a:p>
          <a:pPr algn="ctr"/>
          <a:r>
            <a:rPr lang="en-US" sz="1800" b="1" dirty="0"/>
            <a:t>Regression</a:t>
          </a:r>
          <a:endParaRPr lang="en-US" sz="1800" dirty="0"/>
        </a:p>
      </dgm:t>
    </dgm:pt>
    <dgm:pt modelId="{2933B022-F226-46E1-8CC2-C2F2ED8993A9}" type="parTrans" cxnId="{BAB986BF-903E-4D66-B3EF-1937070C7588}">
      <dgm:prSet/>
      <dgm:spPr/>
      <dgm:t>
        <a:bodyPr/>
        <a:lstStyle/>
        <a:p>
          <a:pPr algn="ctr"/>
          <a:endParaRPr lang="en-US" sz="1800"/>
        </a:p>
      </dgm:t>
    </dgm:pt>
    <dgm:pt modelId="{E8C28217-DBB3-499E-9995-048363316EEA}" type="sibTrans" cxnId="{BAB986BF-903E-4D66-B3EF-1937070C7588}">
      <dgm:prSet/>
      <dgm:spPr/>
      <dgm:t>
        <a:bodyPr/>
        <a:lstStyle/>
        <a:p>
          <a:pPr algn="ctr"/>
          <a:endParaRPr lang="en-US" sz="1800"/>
        </a:p>
      </dgm:t>
    </dgm:pt>
    <dgm:pt modelId="{7BAEFCEB-1309-409D-8732-B91224B63D70}">
      <dgm:prSet custT="1"/>
      <dgm:spPr/>
      <dgm:t>
        <a:bodyPr/>
        <a:lstStyle/>
        <a:p>
          <a:pPr algn="ctr"/>
          <a:r>
            <a:rPr lang="en-US" sz="1800" b="1" dirty="0"/>
            <a:t>Clustering</a:t>
          </a:r>
          <a:endParaRPr lang="en-US" sz="1800" dirty="0"/>
        </a:p>
      </dgm:t>
    </dgm:pt>
    <dgm:pt modelId="{4BBB00DA-19C9-49B8-A7F2-B28430FB5AD0}" type="parTrans" cxnId="{D819FD04-3F8A-4C1B-8166-2C2CEE85DD8C}">
      <dgm:prSet/>
      <dgm:spPr/>
      <dgm:t>
        <a:bodyPr/>
        <a:lstStyle/>
        <a:p>
          <a:pPr algn="ctr"/>
          <a:endParaRPr lang="en-US" sz="1800"/>
        </a:p>
      </dgm:t>
    </dgm:pt>
    <dgm:pt modelId="{28506323-27B9-4572-9832-5543195A50BB}" type="sibTrans" cxnId="{D819FD04-3F8A-4C1B-8166-2C2CEE85DD8C}">
      <dgm:prSet/>
      <dgm:spPr/>
      <dgm:t>
        <a:bodyPr/>
        <a:lstStyle/>
        <a:p>
          <a:pPr algn="ctr"/>
          <a:endParaRPr lang="en-US" sz="1800"/>
        </a:p>
      </dgm:t>
    </dgm:pt>
    <dgm:pt modelId="{0A3E3B87-9AAE-4E3F-BB87-7B6970C1CB5A}">
      <dgm:prSet custT="1"/>
      <dgm:spPr/>
      <dgm:t>
        <a:bodyPr/>
        <a:lstStyle/>
        <a:p>
          <a:pPr algn="ctr"/>
          <a:r>
            <a:rPr lang="en-US" sz="1800" dirty="0"/>
            <a:t>Is this A or B? </a:t>
          </a:r>
        </a:p>
      </dgm:t>
    </dgm:pt>
    <dgm:pt modelId="{EBB19509-3833-46EE-AC94-8E75D2D25046}" type="parTrans" cxnId="{15470F5F-AA97-4B36-8473-334E30F1040F}">
      <dgm:prSet/>
      <dgm:spPr/>
      <dgm:t>
        <a:bodyPr/>
        <a:lstStyle/>
        <a:p>
          <a:pPr algn="ctr"/>
          <a:endParaRPr lang="en-US" sz="1800"/>
        </a:p>
      </dgm:t>
    </dgm:pt>
    <dgm:pt modelId="{13741846-B5A1-4F67-8592-0A5E6420BE85}" type="sibTrans" cxnId="{15470F5F-AA97-4B36-8473-334E30F1040F}">
      <dgm:prSet/>
      <dgm:spPr/>
      <dgm:t>
        <a:bodyPr/>
        <a:lstStyle/>
        <a:p>
          <a:pPr algn="ctr"/>
          <a:endParaRPr lang="en-US" sz="1800"/>
        </a:p>
      </dgm:t>
    </dgm:pt>
    <dgm:pt modelId="{088FF5E1-8C6C-49C5-BCFE-06DE46AD071D}">
      <dgm:prSet custT="1"/>
      <dgm:spPr/>
      <dgm:t>
        <a:bodyPr/>
        <a:lstStyle/>
        <a:p>
          <a:pPr algn="ctr"/>
          <a:r>
            <a:rPr lang="en-US" sz="1800" dirty="0"/>
            <a:t>Is this A or B or C or D? </a:t>
          </a:r>
        </a:p>
      </dgm:t>
    </dgm:pt>
    <dgm:pt modelId="{7F66CB0A-4DC7-4171-85FD-0A3C7C711A2F}" type="parTrans" cxnId="{DB5980B5-9AF0-445D-A08A-98D88195FCBE}">
      <dgm:prSet/>
      <dgm:spPr/>
      <dgm:t>
        <a:bodyPr/>
        <a:lstStyle/>
        <a:p>
          <a:pPr algn="ctr"/>
          <a:endParaRPr lang="en-US" sz="1800"/>
        </a:p>
      </dgm:t>
    </dgm:pt>
    <dgm:pt modelId="{F2DC7C4F-C52A-417D-B687-9352D1D6B429}" type="sibTrans" cxnId="{DB5980B5-9AF0-445D-A08A-98D88195FCBE}">
      <dgm:prSet/>
      <dgm:spPr/>
      <dgm:t>
        <a:bodyPr/>
        <a:lstStyle/>
        <a:p>
          <a:pPr algn="ctr"/>
          <a:endParaRPr lang="en-US" sz="1800"/>
        </a:p>
      </dgm:t>
    </dgm:pt>
    <dgm:pt modelId="{2DCF317E-93B1-429F-AB45-82F5ABD71CAA}">
      <dgm:prSet custT="1"/>
      <dgm:spPr/>
      <dgm:t>
        <a:bodyPr/>
        <a:lstStyle/>
        <a:p>
          <a:pPr algn="ctr"/>
          <a:r>
            <a:rPr lang="en-US" sz="1800" dirty="0"/>
            <a:t>Is this Weird?</a:t>
          </a:r>
        </a:p>
      </dgm:t>
    </dgm:pt>
    <dgm:pt modelId="{86F17248-BACE-46A0-A2CA-C78991340BCE}" type="parTrans" cxnId="{D646D97C-A8A6-4972-98C7-6F22C77BA880}">
      <dgm:prSet/>
      <dgm:spPr/>
      <dgm:t>
        <a:bodyPr/>
        <a:lstStyle/>
        <a:p>
          <a:pPr algn="ctr"/>
          <a:endParaRPr lang="en-US" sz="1800"/>
        </a:p>
      </dgm:t>
    </dgm:pt>
    <dgm:pt modelId="{E32DEEA9-0BC2-442B-B276-CA13DF0EDCBD}" type="sibTrans" cxnId="{D646D97C-A8A6-4972-98C7-6F22C77BA880}">
      <dgm:prSet/>
      <dgm:spPr/>
      <dgm:t>
        <a:bodyPr/>
        <a:lstStyle/>
        <a:p>
          <a:pPr algn="ctr"/>
          <a:endParaRPr lang="en-US" sz="1800"/>
        </a:p>
      </dgm:t>
    </dgm:pt>
    <dgm:pt modelId="{1BFA9B8C-4826-4D80-B45F-162DBA211D0E}">
      <dgm:prSet custT="1"/>
      <dgm:spPr/>
      <dgm:t>
        <a:bodyPr/>
        <a:lstStyle/>
        <a:p>
          <a:pPr algn="ctr"/>
          <a:r>
            <a:rPr lang="en-US" sz="1800" dirty="0"/>
            <a:t>How much/How many?</a:t>
          </a:r>
        </a:p>
      </dgm:t>
    </dgm:pt>
    <dgm:pt modelId="{12C84860-6B43-4AF5-9445-290CC4C6CCF7}" type="parTrans" cxnId="{D411C21D-4504-4C6B-8701-705676EC769F}">
      <dgm:prSet/>
      <dgm:spPr/>
      <dgm:t>
        <a:bodyPr/>
        <a:lstStyle/>
        <a:p>
          <a:pPr algn="ctr"/>
          <a:endParaRPr lang="en-US" sz="1800"/>
        </a:p>
      </dgm:t>
    </dgm:pt>
    <dgm:pt modelId="{44F23342-54AC-4FC1-8C2D-4556A4427638}" type="sibTrans" cxnId="{D411C21D-4504-4C6B-8701-705676EC769F}">
      <dgm:prSet/>
      <dgm:spPr/>
      <dgm:t>
        <a:bodyPr/>
        <a:lstStyle/>
        <a:p>
          <a:pPr algn="ctr"/>
          <a:endParaRPr lang="en-US" sz="1800"/>
        </a:p>
      </dgm:t>
    </dgm:pt>
    <dgm:pt modelId="{838E5CE6-A956-449E-A1EF-C1DC34E6D5E2}">
      <dgm:prSet custT="1"/>
      <dgm:spPr/>
      <dgm:t>
        <a:bodyPr/>
        <a:lstStyle/>
        <a:p>
          <a:pPr algn="ctr"/>
          <a:r>
            <a:rPr lang="en-US" sz="1800" dirty="0"/>
            <a:t>What are the groups of similar objects?</a:t>
          </a:r>
        </a:p>
      </dgm:t>
    </dgm:pt>
    <dgm:pt modelId="{1F0BAD46-C9A7-4496-8852-985B0E19FD4E}" type="parTrans" cxnId="{6E85CBEF-0695-451D-9663-FAFE7D9AA67F}">
      <dgm:prSet/>
      <dgm:spPr/>
      <dgm:t>
        <a:bodyPr/>
        <a:lstStyle/>
        <a:p>
          <a:pPr algn="ctr"/>
          <a:endParaRPr lang="en-US" sz="1800"/>
        </a:p>
      </dgm:t>
    </dgm:pt>
    <dgm:pt modelId="{D3C9F93C-896B-4987-8C46-C13AA78555C3}" type="sibTrans" cxnId="{6E85CBEF-0695-451D-9663-FAFE7D9AA67F}">
      <dgm:prSet/>
      <dgm:spPr/>
      <dgm:t>
        <a:bodyPr/>
        <a:lstStyle/>
        <a:p>
          <a:pPr algn="ctr"/>
          <a:endParaRPr lang="en-US" sz="1800"/>
        </a:p>
      </dgm:t>
    </dgm:pt>
    <dgm:pt modelId="{F72050AA-B089-43A0-A5DA-4047C9DF1C6F}" type="pres">
      <dgm:prSet presAssocID="{953B2E52-6AF4-4A8E-B7BD-A61638B2B0CB}" presName="linear" presStyleCnt="0">
        <dgm:presLayoutVars>
          <dgm:dir/>
          <dgm:animLvl val="lvl"/>
          <dgm:resizeHandles val="exact"/>
        </dgm:presLayoutVars>
      </dgm:prSet>
      <dgm:spPr/>
    </dgm:pt>
    <dgm:pt modelId="{2A50458A-6A2E-44FA-B8E2-0E3D8F77D832}" type="pres">
      <dgm:prSet presAssocID="{79E98979-2254-4144-AB81-C932847FCEB4}" presName="parentLin" presStyleCnt="0"/>
      <dgm:spPr/>
    </dgm:pt>
    <dgm:pt modelId="{21CD02C0-BA8A-4B63-8583-D6DA0012F5CE}" type="pres">
      <dgm:prSet presAssocID="{79E98979-2254-4144-AB81-C932847FCEB4}" presName="parentLeftMargin" presStyleLbl="node1" presStyleIdx="0" presStyleCnt="5"/>
      <dgm:spPr/>
    </dgm:pt>
    <dgm:pt modelId="{2F6E546D-A213-4A62-8527-F4F5B116ECFF}" type="pres">
      <dgm:prSet presAssocID="{79E98979-2254-4144-AB81-C932847FCEB4}" presName="parentText" presStyleLbl="node1" presStyleIdx="0" presStyleCnt="5">
        <dgm:presLayoutVars>
          <dgm:chMax val="0"/>
          <dgm:bulletEnabled val="1"/>
        </dgm:presLayoutVars>
      </dgm:prSet>
      <dgm:spPr/>
    </dgm:pt>
    <dgm:pt modelId="{BD89ABDA-F4FD-482C-876C-38F94705E286}" type="pres">
      <dgm:prSet presAssocID="{79E98979-2254-4144-AB81-C932847FCEB4}" presName="negativeSpace" presStyleCnt="0"/>
      <dgm:spPr/>
    </dgm:pt>
    <dgm:pt modelId="{63805B75-2751-42FE-A279-4A8EA27CAF83}" type="pres">
      <dgm:prSet presAssocID="{79E98979-2254-4144-AB81-C932847FCEB4}" presName="childText" presStyleLbl="conFgAcc1" presStyleIdx="0" presStyleCnt="5">
        <dgm:presLayoutVars>
          <dgm:bulletEnabled val="1"/>
        </dgm:presLayoutVars>
      </dgm:prSet>
      <dgm:spPr/>
    </dgm:pt>
    <dgm:pt modelId="{74D02221-C7E2-49A7-B13A-7BEB5834814A}" type="pres">
      <dgm:prSet presAssocID="{9E5FB1A0-C065-46BC-A190-006B19247C9A}" presName="spaceBetweenRectangles" presStyleCnt="0"/>
      <dgm:spPr/>
    </dgm:pt>
    <dgm:pt modelId="{0E829A7E-C051-4D5B-9E7E-12D507FB13FA}" type="pres">
      <dgm:prSet presAssocID="{67E49C43-0F31-4BBD-AD04-F93EF8400660}" presName="parentLin" presStyleCnt="0"/>
      <dgm:spPr/>
    </dgm:pt>
    <dgm:pt modelId="{7CEF9F31-644E-49A7-9391-ADC0EE03A2D4}" type="pres">
      <dgm:prSet presAssocID="{67E49C43-0F31-4BBD-AD04-F93EF8400660}" presName="parentLeftMargin" presStyleLbl="node1" presStyleIdx="0" presStyleCnt="5"/>
      <dgm:spPr/>
    </dgm:pt>
    <dgm:pt modelId="{35AEF47E-BE95-49A9-8E43-714A67B3ADF2}" type="pres">
      <dgm:prSet presAssocID="{67E49C43-0F31-4BBD-AD04-F93EF8400660}" presName="parentText" presStyleLbl="node1" presStyleIdx="1" presStyleCnt="5">
        <dgm:presLayoutVars>
          <dgm:chMax val="0"/>
          <dgm:bulletEnabled val="1"/>
        </dgm:presLayoutVars>
      </dgm:prSet>
      <dgm:spPr/>
    </dgm:pt>
    <dgm:pt modelId="{EF8B3E60-35C5-404B-937B-117B6BE91674}" type="pres">
      <dgm:prSet presAssocID="{67E49C43-0F31-4BBD-AD04-F93EF8400660}" presName="negativeSpace" presStyleCnt="0"/>
      <dgm:spPr/>
    </dgm:pt>
    <dgm:pt modelId="{98249A6C-79FC-4285-AAC2-F6641AE78055}" type="pres">
      <dgm:prSet presAssocID="{67E49C43-0F31-4BBD-AD04-F93EF8400660}" presName="childText" presStyleLbl="conFgAcc1" presStyleIdx="1" presStyleCnt="5">
        <dgm:presLayoutVars>
          <dgm:bulletEnabled val="1"/>
        </dgm:presLayoutVars>
      </dgm:prSet>
      <dgm:spPr/>
    </dgm:pt>
    <dgm:pt modelId="{07195D81-B2CE-48E2-B12F-80AB62F9850F}" type="pres">
      <dgm:prSet presAssocID="{C54E208C-2A61-4584-8C90-2F36FDB7663E}" presName="spaceBetweenRectangles" presStyleCnt="0"/>
      <dgm:spPr/>
    </dgm:pt>
    <dgm:pt modelId="{6CA48386-62BC-4D99-A5E6-64DDBD701200}" type="pres">
      <dgm:prSet presAssocID="{C9F984C8-8799-4750-BBE0-895404635551}" presName="parentLin" presStyleCnt="0"/>
      <dgm:spPr/>
    </dgm:pt>
    <dgm:pt modelId="{0846C334-CAEC-4F7F-92C7-9371C0687EE9}" type="pres">
      <dgm:prSet presAssocID="{C9F984C8-8799-4750-BBE0-895404635551}" presName="parentLeftMargin" presStyleLbl="node1" presStyleIdx="1" presStyleCnt="5"/>
      <dgm:spPr/>
    </dgm:pt>
    <dgm:pt modelId="{01FCC923-C9D3-4472-BD44-B069F6F14D66}" type="pres">
      <dgm:prSet presAssocID="{C9F984C8-8799-4750-BBE0-895404635551}" presName="parentText" presStyleLbl="node1" presStyleIdx="2" presStyleCnt="5">
        <dgm:presLayoutVars>
          <dgm:chMax val="0"/>
          <dgm:bulletEnabled val="1"/>
        </dgm:presLayoutVars>
      </dgm:prSet>
      <dgm:spPr/>
    </dgm:pt>
    <dgm:pt modelId="{CB12978E-B222-4BDD-96EF-FAFD67E73AAB}" type="pres">
      <dgm:prSet presAssocID="{C9F984C8-8799-4750-BBE0-895404635551}" presName="negativeSpace" presStyleCnt="0"/>
      <dgm:spPr/>
    </dgm:pt>
    <dgm:pt modelId="{BE349182-10C0-4C39-903E-A8899C393EB1}" type="pres">
      <dgm:prSet presAssocID="{C9F984C8-8799-4750-BBE0-895404635551}" presName="childText" presStyleLbl="conFgAcc1" presStyleIdx="2" presStyleCnt="5">
        <dgm:presLayoutVars>
          <dgm:bulletEnabled val="1"/>
        </dgm:presLayoutVars>
      </dgm:prSet>
      <dgm:spPr/>
    </dgm:pt>
    <dgm:pt modelId="{05E96703-FD4D-44A5-BDDE-3BD0524FA7F6}" type="pres">
      <dgm:prSet presAssocID="{C84E5C22-6740-4F0E-AB57-9E87D29E18BD}" presName="spaceBetweenRectangles" presStyleCnt="0"/>
      <dgm:spPr/>
    </dgm:pt>
    <dgm:pt modelId="{F1AB4FBC-9F62-4316-9A52-E173C82AD6CF}" type="pres">
      <dgm:prSet presAssocID="{A93B300C-85BD-40A6-9211-018356C130F1}" presName="parentLin" presStyleCnt="0"/>
      <dgm:spPr/>
    </dgm:pt>
    <dgm:pt modelId="{36F29918-A61B-45BB-BD77-B9F95988A822}" type="pres">
      <dgm:prSet presAssocID="{A93B300C-85BD-40A6-9211-018356C130F1}" presName="parentLeftMargin" presStyleLbl="node1" presStyleIdx="2" presStyleCnt="5"/>
      <dgm:spPr/>
    </dgm:pt>
    <dgm:pt modelId="{E36B559F-3B15-46A1-8332-F80F53EA83F7}" type="pres">
      <dgm:prSet presAssocID="{A93B300C-85BD-40A6-9211-018356C130F1}" presName="parentText" presStyleLbl="node1" presStyleIdx="3" presStyleCnt="5">
        <dgm:presLayoutVars>
          <dgm:chMax val="0"/>
          <dgm:bulletEnabled val="1"/>
        </dgm:presLayoutVars>
      </dgm:prSet>
      <dgm:spPr/>
    </dgm:pt>
    <dgm:pt modelId="{A1FF5F63-8966-4B7D-BD6E-047AED366D8F}" type="pres">
      <dgm:prSet presAssocID="{A93B300C-85BD-40A6-9211-018356C130F1}" presName="negativeSpace" presStyleCnt="0"/>
      <dgm:spPr/>
    </dgm:pt>
    <dgm:pt modelId="{A554A955-387A-4EC3-99ED-2967555ECF09}" type="pres">
      <dgm:prSet presAssocID="{A93B300C-85BD-40A6-9211-018356C130F1}" presName="childText" presStyleLbl="conFgAcc1" presStyleIdx="3" presStyleCnt="5">
        <dgm:presLayoutVars>
          <dgm:bulletEnabled val="1"/>
        </dgm:presLayoutVars>
      </dgm:prSet>
      <dgm:spPr/>
    </dgm:pt>
    <dgm:pt modelId="{51A6489A-879A-4A3E-91C6-34AB1027B5D0}" type="pres">
      <dgm:prSet presAssocID="{E8C28217-DBB3-499E-9995-048363316EEA}" presName="spaceBetweenRectangles" presStyleCnt="0"/>
      <dgm:spPr/>
    </dgm:pt>
    <dgm:pt modelId="{EA288E18-D3C9-475F-AFE9-6905B89EAA16}" type="pres">
      <dgm:prSet presAssocID="{7BAEFCEB-1309-409D-8732-B91224B63D70}" presName="parentLin" presStyleCnt="0"/>
      <dgm:spPr/>
    </dgm:pt>
    <dgm:pt modelId="{4813E7B7-C041-42EF-9E02-FB23D19CD69C}" type="pres">
      <dgm:prSet presAssocID="{7BAEFCEB-1309-409D-8732-B91224B63D70}" presName="parentLeftMargin" presStyleLbl="node1" presStyleIdx="3" presStyleCnt="5"/>
      <dgm:spPr/>
    </dgm:pt>
    <dgm:pt modelId="{93B7D3C2-EBCC-4FC5-9F68-34798B5039E7}" type="pres">
      <dgm:prSet presAssocID="{7BAEFCEB-1309-409D-8732-B91224B63D70}" presName="parentText" presStyleLbl="node1" presStyleIdx="4" presStyleCnt="5">
        <dgm:presLayoutVars>
          <dgm:chMax val="0"/>
          <dgm:bulletEnabled val="1"/>
        </dgm:presLayoutVars>
      </dgm:prSet>
      <dgm:spPr/>
    </dgm:pt>
    <dgm:pt modelId="{835EA42D-9BE4-4DA6-BC56-F35006E1B099}" type="pres">
      <dgm:prSet presAssocID="{7BAEFCEB-1309-409D-8732-B91224B63D70}" presName="negativeSpace" presStyleCnt="0"/>
      <dgm:spPr/>
    </dgm:pt>
    <dgm:pt modelId="{FA44E399-56AF-4D62-9EA5-7F5CBC1F76C0}" type="pres">
      <dgm:prSet presAssocID="{7BAEFCEB-1309-409D-8732-B91224B63D70}" presName="childText" presStyleLbl="conFgAcc1" presStyleIdx="4" presStyleCnt="5">
        <dgm:presLayoutVars>
          <dgm:bulletEnabled val="1"/>
        </dgm:presLayoutVars>
      </dgm:prSet>
      <dgm:spPr/>
    </dgm:pt>
  </dgm:ptLst>
  <dgm:cxnLst>
    <dgm:cxn modelId="{D819FD04-3F8A-4C1B-8166-2C2CEE85DD8C}" srcId="{953B2E52-6AF4-4A8E-B7BD-A61638B2B0CB}" destId="{7BAEFCEB-1309-409D-8732-B91224B63D70}" srcOrd="4" destOrd="0" parTransId="{4BBB00DA-19C9-49B8-A7F2-B28430FB5AD0}" sibTransId="{28506323-27B9-4572-9832-5543195A50BB}"/>
    <dgm:cxn modelId="{0AAE3606-BF2F-4422-B5EB-A1781F5BA2B4}" srcId="{953B2E52-6AF4-4A8E-B7BD-A61638B2B0CB}" destId="{67E49C43-0F31-4BBD-AD04-F93EF8400660}" srcOrd="1" destOrd="0" parTransId="{48CF618B-B7A9-4048-AD0F-CC8EA40FF222}" sibTransId="{C54E208C-2A61-4584-8C90-2F36FDB7663E}"/>
    <dgm:cxn modelId="{E3924610-8D4C-42BD-A4F5-1F3D685F81DA}" type="presOf" srcId="{C9F984C8-8799-4750-BBE0-895404635551}" destId="{0846C334-CAEC-4F7F-92C7-9371C0687EE9}" srcOrd="0" destOrd="0" presId="urn:microsoft.com/office/officeart/2005/8/layout/list1"/>
    <dgm:cxn modelId="{C70A5516-454E-4F84-AC14-50126FF685E8}" type="presOf" srcId="{79E98979-2254-4144-AB81-C932847FCEB4}" destId="{2F6E546D-A213-4A62-8527-F4F5B116ECFF}" srcOrd="1" destOrd="0" presId="urn:microsoft.com/office/officeart/2005/8/layout/list1"/>
    <dgm:cxn modelId="{D411C21D-4504-4C6B-8701-705676EC769F}" srcId="{A93B300C-85BD-40A6-9211-018356C130F1}" destId="{1BFA9B8C-4826-4D80-B45F-162DBA211D0E}" srcOrd="0" destOrd="0" parTransId="{12C84860-6B43-4AF5-9445-290CC4C6CCF7}" sibTransId="{44F23342-54AC-4FC1-8C2D-4556A4427638}"/>
    <dgm:cxn modelId="{3A7A862C-05CA-4139-9C43-130B3998E85E}" type="presOf" srcId="{A93B300C-85BD-40A6-9211-018356C130F1}" destId="{E36B559F-3B15-46A1-8332-F80F53EA83F7}" srcOrd="1" destOrd="0" presId="urn:microsoft.com/office/officeart/2005/8/layout/list1"/>
    <dgm:cxn modelId="{5B8AD92E-718C-484A-A214-E6DB71D7C419}" srcId="{953B2E52-6AF4-4A8E-B7BD-A61638B2B0CB}" destId="{C9F984C8-8799-4750-BBE0-895404635551}" srcOrd="2" destOrd="0" parTransId="{642FE40F-7583-4CD3-9065-B649D60AEE2D}" sibTransId="{C84E5C22-6740-4F0E-AB57-9E87D29E18BD}"/>
    <dgm:cxn modelId="{9D7D1633-05A6-43F3-92B6-74212C7F0DFF}" type="presOf" srcId="{2DCF317E-93B1-429F-AB45-82F5ABD71CAA}" destId="{BE349182-10C0-4C39-903E-A8899C393EB1}" srcOrd="0" destOrd="0" presId="urn:microsoft.com/office/officeart/2005/8/layout/list1"/>
    <dgm:cxn modelId="{329C4A35-FE16-4CD7-974D-983320F47924}" type="presOf" srcId="{1BFA9B8C-4826-4D80-B45F-162DBA211D0E}" destId="{A554A955-387A-4EC3-99ED-2967555ECF09}" srcOrd="0" destOrd="0" presId="urn:microsoft.com/office/officeart/2005/8/layout/list1"/>
    <dgm:cxn modelId="{57E88437-EC87-4397-A123-6B31889357DE}" type="presOf" srcId="{67E49C43-0F31-4BBD-AD04-F93EF8400660}" destId="{7CEF9F31-644E-49A7-9391-ADC0EE03A2D4}" srcOrd="0" destOrd="0" presId="urn:microsoft.com/office/officeart/2005/8/layout/list1"/>
    <dgm:cxn modelId="{15470F5F-AA97-4B36-8473-334E30F1040F}" srcId="{79E98979-2254-4144-AB81-C932847FCEB4}" destId="{0A3E3B87-9AAE-4E3F-BB87-7B6970C1CB5A}" srcOrd="0" destOrd="0" parTransId="{EBB19509-3833-46EE-AC94-8E75D2D25046}" sibTransId="{13741846-B5A1-4F67-8592-0A5E6420BE85}"/>
    <dgm:cxn modelId="{3E789C44-6F10-4B76-898F-EBDCB74DB44A}" type="presOf" srcId="{79E98979-2254-4144-AB81-C932847FCEB4}" destId="{21CD02C0-BA8A-4B63-8583-D6DA0012F5CE}" srcOrd="0" destOrd="0" presId="urn:microsoft.com/office/officeart/2005/8/layout/list1"/>
    <dgm:cxn modelId="{F2ECDD57-C403-4E21-8522-82918F8C1EE7}" srcId="{953B2E52-6AF4-4A8E-B7BD-A61638B2B0CB}" destId="{79E98979-2254-4144-AB81-C932847FCEB4}" srcOrd="0" destOrd="0" parTransId="{EE2BE53F-6180-4128-BE5F-A48FACA3EC71}" sibTransId="{9E5FB1A0-C065-46BC-A190-006B19247C9A}"/>
    <dgm:cxn modelId="{7EB7D87B-24C7-4147-89EE-988943353A7F}" type="presOf" srcId="{C9F984C8-8799-4750-BBE0-895404635551}" destId="{01FCC923-C9D3-4472-BD44-B069F6F14D66}" srcOrd="1" destOrd="0" presId="urn:microsoft.com/office/officeart/2005/8/layout/list1"/>
    <dgm:cxn modelId="{D646D97C-A8A6-4972-98C7-6F22C77BA880}" srcId="{C9F984C8-8799-4750-BBE0-895404635551}" destId="{2DCF317E-93B1-429F-AB45-82F5ABD71CAA}" srcOrd="0" destOrd="0" parTransId="{86F17248-BACE-46A0-A2CA-C78991340BCE}" sibTransId="{E32DEEA9-0BC2-442B-B276-CA13DF0EDCBD}"/>
    <dgm:cxn modelId="{9DE0658B-10D8-40CA-A25A-3CB6553B9084}" type="presOf" srcId="{953B2E52-6AF4-4A8E-B7BD-A61638B2B0CB}" destId="{F72050AA-B089-43A0-A5DA-4047C9DF1C6F}" srcOrd="0" destOrd="0" presId="urn:microsoft.com/office/officeart/2005/8/layout/list1"/>
    <dgm:cxn modelId="{3D0AB698-3961-4E7B-9DEE-7E44D9FE9AFD}" type="presOf" srcId="{67E49C43-0F31-4BBD-AD04-F93EF8400660}" destId="{35AEF47E-BE95-49A9-8E43-714A67B3ADF2}" srcOrd="1" destOrd="0" presId="urn:microsoft.com/office/officeart/2005/8/layout/list1"/>
    <dgm:cxn modelId="{957312A4-2408-47F3-B031-12C6C1B7C3D2}" type="presOf" srcId="{838E5CE6-A956-449E-A1EF-C1DC34E6D5E2}" destId="{FA44E399-56AF-4D62-9EA5-7F5CBC1F76C0}" srcOrd="0" destOrd="0" presId="urn:microsoft.com/office/officeart/2005/8/layout/list1"/>
    <dgm:cxn modelId="{DB5980B5-9AF0-445D-A08A-98D88195FCBE}" srcId="{67E49C43-0F31-4BBD-AD04-F93EF8400660}" destId="{088FF5E1-8C6C-49C5-BCFE-06DE46AD071D}" srcOrd="0" destOrd="0" parTransId="{7F66CB0A-4DC7-4171-85FD-0A3C7C711A2F}" sibTransId="{F2DC7C4F-C52A-417D-B687-9352D1D6B429}"/>
    <dgm:cxn modelId="{420A75B9-05EB-4305-8C33-9E58A3FBB247}" type="presOf" srcId="{7BAEFCEB-1309-409D-8732-B91224B63D70}" destId="{4813E7B7-C041-42EF-9E02-FB23D19CD69C}" srcOrd="0" destOrd="0" presId="urn:microsoft.com/office/officeart/2005/8/layout/list1"/>
    <dgm:cxn modelId="{BAB986BF-903E-4D66-B3EF-1937070C7588}" srcId="{953B2E52-6AF4-4A8E-B7BD-A61638B2B0CB}" destId="{A93B300C-85BD-40A6-9211-018356C130F1}" srcOrd="3" destOrd="0" parTransId="{2933B022-F226-46E1-8CC2-C2F2ED8993A9}" sibTransId="{E8C28217-DBB3-499E-9995-048363316EEA}"/>
    <dgm:cxn modelId="{48F550C7-01C8-4700-A8BF-06EBEA0DDBF4}" type="presOf" srcId="{088FF5E1-8C6C-49C5-BCFE-06DE46AD071D}" destId="{98249A6C-79FC-4285-AAC2-F6641AE78055}" srcOrd="0" destOrd="0" presId="urn:microsoft.com/office/officeart/2005/8/layout/list1"/>
    <dgm:cxn modelId="{32D085C8-D643-4FB9-9269-36DE615DCBA6}" type="presOf" srcId="{A93B300C-85BD-40A6-9211-018356C130F1}" destId="{36F29918-A61B-45BB-BD77-B9F95988A822}" srcOrd="0" destOrd="0" presId="urn:microsoft.com/office/officeart/2005/8/layout/list1"/>
    <dgm:cxn modelId="{B8F08CC9-FB08-41E1-8FF5-03D31C1760E9}" type="presOf" srcId="{0A3E3B87-9AAE-4E3F-BB87-7B6970C1CB5A}" destId="{63805B75-2751-42FE-A279-4A8EA27CAF83}" srcOrd="0" destOrd="0" presId="urn:microsoft.com/office/officeart/2005/8/layout/list1"/>
    <dgm:cxn modelId="{F69703D1-9B6D-4039-904A-9C4825EFB658}" type="presOf" srcId="{7BAEFCEB-1309-409D-8732-B91224B63D70}" destId="{93B7D3C2-EBCC-4FC5-9F68-34798B5039E7}" srcOrd="1" destOrd="0" presId="urn:microsoft.com/office/officeart/2005/8/layout/list1"/>
    <dgm:cxn modelId="{6E85CBEF-0695-451D-9663-FAFE7D9AA67F}" srcId="{7BAEFCEB-1309-409D-8732-B91224B63D70}" destId="{838E5CE6-A956-449E-A1EF-C1DC34E6D5E2}" srcOrd="0" destOrd="0" parTransId="{1F0BAD46-C9A7-4496-8852-985B0E19FD4E}" sibTransId="{D3C9F93C-896B-4987-8C46-C13AA78555C3}"/>
    <dgm:cxn modelId="{846B6B37-E6DD-4BFD-8A55-B6AFB9CC0164}" type="presParOf" srcId="{F72050AA-B089-43A0-A5DA-4047C9DF1C6F}" destId="{2A50458A-6A2E-44FA-B8E2-0E3D8F77D832}" srcOrd="0" destOrd="0" presId="urn:microsoft.com/office/officeart/2005/8/layout/list1"/>
    <dgm:cxn modelId="{B61FA42E-08AF-476B-B8F6-3ECA6B0E0455}" type="presParOf" srcId="{2A50458A-6A2E-44FA-B8E2-0E3D8F77D832}" destId="{21CD02C0-BA8A-4B63-8583-D6DA0012F5CE}" srcOrd="0" destOrd="0" presId="urn:microsoft.com/office/officeart/2005/8/layout/list1"/>
    <dgm:cxn modelId="{95FCBF03-BC56-4EAC-AF19-39CA982738FE}" type="presParOf" srcId="{2A50458A-6A2E-44FA-B8E2-0E3D8F77D832}" destId="{2F6E546D-A213-4A62-8527-F4F5B116ECFF}" srcOrd="1" destOrd="0" presId="urn:microsoft.com/office/officeart/2005/8/layout/list1"/>
    <dgm:cxn modelId="{4427DD55-82C0-4554-AD41-F1C0E6CC60A2}" type="presParOf" srcId="{F72050AA-B089-43A0-A5DA-4047C9DF1C6F}" destId="{BD89ABDA-F4FD-482C-876C-38F94705E286}" srcOrd="1" destOrd="0" presId="urn:microsoft.com/office/officeart/2005/8/layout/list1"/>
    <dgm:cxn modelId="{2E1DB61F-DC7A-496B-A667-7637676EFA8E}" type="presParOf" srcId="{F72050AA-B089-43A0-A5DA-4047C9DF1C6F}" destId="{63805B75-2751-42FE-A279-4A8EA27CAF83}" srcOrd="2" destOrd="0" presId="urn:microsoft.com/office/officeart/2005/8/layout/list1"/>
    <dgm:cxn modelId="{CF39DEFB-91B6-4933-9E70-4CEC970235B5}" type="presParOf" srcId="{F72050AA-B089-43A0-A5DA-4047C9DF1C6F}" destId="{74D02221-C7E2-49A7-B13A-7BEB5834814A}" srcOrd="3" destOrd="0" presId="urn:microsoft.com/office/officeart/2005/8/layout/list1"/>
    <dgm:cxn modelId="{6CEE24B2-C166-4C62-9BC6-24FF4FEE9EB4}" type="presParOf" srcId="{F72050AA-B089-43A0-A5DA-4047C9DF1C6F}" destId="{0E829A7E-C051-4D5B-9E7E-12D507FB13FA}" srcOrd="4" destOrd="0" presId="urn:microsoft.com/office/officeart/2005/8/layout/list1"/>
    <dgm:cxn modelId="{B41D602D-5F10-4066-84FA-B450EEAF7AFC}" type="presParOf" srcId="{0E829A7E-C051-4D5B-9E7E-12D507FB13FA}" destId="{7CEF9F31-644E-49A7-9391-ADC0EE03A2D4}" srcOrd="0" destOrd="0" presId="urn:microsoft.com/office/officeart/2005/8/layout/list1"/>
    <dgm:cxn modelId="{C5395539-2C40-44F7-BE2A-37CC9DFD3ABC}" type="presParOf" srcId="{0E829A7E-C051-4D5B-9E7E-12D507FB13FA}" destId="{35AEF47E-BE95-49A9-8E43-714A67B3ADF2}" srcOrd="1" destOrd="0" presId="urn:microsoft.com/office/officeart/2005/8/layout/list1"/>
    <dgm:cxn modelId="{A387A5C7-0B79-453A-A87E-3FF8ED96B3FF}" type="presParOf" srcId="{F72050AA-B089-43A0-A5DA-4047C9DF1C6F}" destId="{EF8B3E60-35C5-404B-937B-117B6BE91674}" srcOrd="5" destOrd="0" presId="urn:microsoft.com/office/officeart/2005/8/layout/list1"/>
    <dgm:cxn modelId="{E2449D7C-1437-4D5F-AFF8-9298E31F875A}" type="presParOf" srcId="{F72050AA-B089-43A0-A5DA-4047C9DF1C6F}" destId="{98249A6C-79FC-4285-AAC2-F6641AE78055}" srcOrd="6" destOrd="0" presId="urn:microsoft.com/office/officeart/2005/8/layout/list1"/>
    <dgm:cxn modelId="{FBAEAE6C-CA61-41CD-8FD5-5F0E0EE7AD92}" type="presParOf" srcId="{F72050AA-B089-43A0-A5DA-4047C9DF1C6F}" destId="{07195D81-B2CE-48E2-B12F-80AB62F9850F}" srcOrd="7" destOrd="0" presId="urn:microsoft.com/office/officeart/2005/8/layout/list1"/>
    <dgm:cxn modelId="{B17F445D-42FB-4984-85BA-BBA3CCC78C69}" type="presParOf" srcId="{F72050AA-B089-43A0-A5DA-4047C9DF1C6F}" destId="{6CA48386-62BC-4D99-A5E6-64DDBD701200}" srcOrd="8" destOrd="0" presId="urn:microsoft.com/office/officeart/2005/8/layout/list1"/>
    <dgm:cxn modelId="{EA1842A4-EBEF-4392-AABC-B06AE4699D0B}" type="presParOf" srcId="{6CA48386-62BC-4D99-A5E6-64DDBD701200}" destId="{0846C334-CAEC-4F7F-92C7-9371C0687EE9}" srcOrd="0" destOrd="0" presId="urn:microsoft.com/office/officeart/2005/8/layout/list1"/>
    <dgm:cxn modelId="{97EAD995-D9B5-405A-A7CB-4C3458B402FC}" type="presParOf" srcId="{6CA48386-62BC-4D99-A5E6-64DDBD701200}" destId="{01FCC923-C9D3-4472-BD44-B069F6F14D66}" srcOrd="1" destOrd="0" presId="urn:microsoft.com/office/officeart/2005/8/layout/list1"/>
    <dgm:cxn modelId="{10064052-3978-49BE-9F2E-392746BF1E04}" type="presParOf" srcId="{F72050AA-B089-43A0-A5DA-4047C9DF1C6F}" destId="{CB12978E-B222-4BDD-96EF-FAFD67E73AAB}" srcOrd="9" destOrd="0" presId="urn:microsoft.com/office/officeart/2005/8/layout/list1"/>
    <dgm:cxn modelId="{F181019D-AA59-4BFA-B929-044C0B26CB04}" type="presParOf" srcId="{F72050AA-B089-43A0-A5DA-4047C9DF1C6F}" destId="{BE349182-10C0-4C39-903E-A8899C393EB1}" srcOrd="10" destOrd="0" presId="urn:microsoft.com/office/officeart/2005/8/layout/list1"/>
    <dgm:cxn modelId="{7FAE9BFA-2268-471C-AF8E-2A2E0B356F5A}" type="presParOf" srcId="{F72050AA-B089-43A0-A5DA-4047C9DF1C6F}" destId="{05E96703-FD4D-44A5-BDDE-3BD0524FA7F6}" srcOrd="11" destOrd="0" presId="urn:microsoft.com/office/officeart/2005/8/layout/list1"/>
    <dgm:cxn modelId="{35762283-C772-4B40-B50C-C8699878DFFE}" type="presParOf" srcId="{F72050AA-B089-43A0-A5DA-4047C9DF1C6F}" destId="{F1AB4FBC-9F62-4316-9A52-E173C82AD6CF}" srcOrd="12" destOrd="0" presId="urn:microsoft.com/office/officeart/2005/8/layout/list1"/>
    <dgm:cxn modelId="{38EAC5EC-2938-4D7A-BEED-4BCD344EADE2}" type="presParOf" srcId="{F1AB4FBC-9F62-4316-9A52-E173C82AD6CF}" destId="{36F29918-A61B-45BB-BD77-B9F95988A822}" srcOrd="0" destOrd="0" presId="urn:microsoft.com/office/officeart/2005/8/layout/list1"/>
    <dgm:cxn modelId="{5C6525AA-D0E5-479E-890E-87DAE5F698B6}" type="presParOf" srcId="{F1AB4FBC-9F62-4316-9A52-E173C82AD6CF}" destId="{E36B559F-3B15-46A1-8332-F80F53EA83F7}" srcOrd="1" destOrd="0" presId="urn:microsoft.com/office/officeart/2005/8/layout/list1"/>
    <dgm:cxn modelId="{23C2B5D5-E32A-404A-B03D-982DD54C5678}" type="presParOf" srcId="{F72050AA-B089-43A0-A5DA-4047C9DF1C6F}" destId="{A1FF5F63-8966-4B7D-BD6E-047AED366D8F}" srcOrd="13" destOrd="0" presId="urn:microsoft.com/office/officeart/2005/8/layout/list1"/>
    <dgm:cxn modelId="{0D31097C-D268-43F1-B1FF-9F10F157C839}" type="presParOf" srcId="{F72050AA-B089-43A0-A5DA-4047C9DF1C6F}" destId="{A554A955-387A-4EC3-99ED-2967555ECF09}" srcOrd="14" destOrd="0" presId="urn:microsoft.com/office/officeart/2005/8/layout/list1"/>
    <dgm:cxn modelId="{043C7905-3580-4DE0-ACA4-EAB6D48868AA}" type="presParOf" srcId="{F72050AA-B089-43A0-A5DA-4047C9DF1C6F}" destId="{51A6489A-879A-4A3E-91C6-34AB1027B5D0}" srcOrd="15" destOrd="0" presId="urn:microsoft.com/office/officeart/2005/8/layout/list1"/>
    <dgm:cxn modelId="{76FA3E9E-03EB-4AA3-B355-58EB6A4DE63B}" type="presParOf" srcId="{F72050AA-B089-43A0-A5DA-4047C9DF1C6F}" destId="{EA288E18-D3C9-475F-AFE9-6905B89EAA16}" srcOrd="16" destOrd="0" presId="urn:microsoft.com/office/officeart/2005/8/layout/list1"/>
    <dgm:cxn modelId="{82F24EE7-7222-4845-9464-EEADA1449E60}" type="presParOf" srcId="{EA288E18-D3C9-475F-AFE9-6905B89EAA16}" destId="{4813E7B7-C041-42EF-9E02-FB23D19CD69C}" srcOrd="0" destOrd="0" presId="urn:microsoft.com/office/officeart/2005/8/layout/list1"/>
    <dgm:cxn modelId="{0806C141-005B-4610-A8A6-E4981CBD9A4E}" type="presParOf" srcId="{EA288E18-D3C9-475F-AFE9-6905B89EAA16}" destId="{93B7D3C2-EBCC-4FC5-9F68-34798B5039E7}" srcOrd="1" destOrd="0" presId="urn:microsoft.com/office/officeart/2005/8/layout/list1"/>
    <dgm:cxn modelId="{CC58DAC2-9C39-417D-AD85-6DAA36DDCB36}" type="presParOf" srcId="{F72050AA-B089-43A0-A5DA-4047C9DF1C6F}" destId="{835EA42D-9BE4-4DA6-BC56-F35006E1B099}" srcOrd="17" destOrd="0" presId="urn:microsoft.com/office/officeart/2005/8/layout/list1"/>
    <dgm:cxn modelId="{A30145B8-6248-4CB8-90CA-91360DDA4E18}" type="presParOf" srcId="{F72050AA-B089-43A0-A5DA-4047C9DF1C6F}" destId="{FA44E399-56AF-4D62-9EA5-7F5CBC1F76C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860ECA-9CA1-457D-B893-5E39E6427B1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4594D11-D488-499B-9FC7-BF908A7EED47}">
      <dgm:prSet custT="1"/>
      <dgm:spPr/>
      <dgm:t>
        <a:bodyPr vert="vert270"/>
        <a:lstStyle/>
        <a:p>
          <a:pPr algn="ctr"/>
          <a:r>
            <a:rPr lang="en-US" sz="4300" b="1" dirty="0"/>
            <a:t>Typical questions</a:t>
          </a:r>
          <a:endParaRPr lang="en-US" sz="4300" dirty="0"/>
        </a:p>
      </dgm:t>
    </dgm:pt>
    <dgm:pt modelId="{7899B12B-631A-429F-BEC2-0E539FB56BEA}" type="parTrans" cxnId="{D5466F01-0963-4679-82BD-03F16236A7F3}">
      <dgm:prSet/>
      <dgm:spPr/>
      <dgm:t>
        <a:bodyPr/>
        <a:lstStyle/>
        <a:p>
          <a:endParaRPr lang="en-US"/>
        </a:p>
      </dgm:t>
    </dgm:pt>
    <dgm:pt modelId="{D4BC7CFF-B171-484B-BE40-3B0D95284EC7}" type="sibTrans" cxnId="{D5466F01-0963-4679-82BD-03F16236A7F3}">
      <dgm:prSet/>
      <dgm:spPr/>
      <dgm:t>
        <a:bodyPr/>
        <a:lstStyle/>
        <a:p>
          <a:endParaRPr lang="en-US"/>
        </a:p>
      </dgm:t>
    </dgm:pt>
    <dgm:pt modelId="{563DD38B-1E5E-474B-84D9-ABC056E61065}">
      <dgm:prSet custT="1"/>
      <dgm:spPr/>
      <dgm:t>
        <a:bodyPr/>
        <a:lstStyle/>
        <a:p>
          <a:r>
            <a:rPr lang="en-US" sz="1800" dirty="0"/>
            <a:t>Will this customer renew their subscription?</a:t>
          </a:r>
        </a:p>
      </dgm:t>
    </dgm:pt>
    <dgm:pt modelId="{2E285A08-B085-47E4-A326-39BFF9412231}" type="parTrans" cxnId="{0002E68F-BEC8-47E6-93DE-A59D32EBA31C}">
      <dgm:prSet/>
      <dgm:spPr/>
      <dgm:t>
        <a:bodyPr/>
        <a:lstStyle/>
        <a:p>
          <a:endParaRPr lang="en-US"/>
        </a:p>
      </dgm:t>
    </dgm:pt>
    <dgm:pt modelId="{17E39B8C-C0FD-4216-ADA2-99B4FA5C5100}" type="sibTrans" cxnId="{0002E68F-BEC8-47E6-93DE-A59D32EBA31C}">
      <dgm:prSet/>
      <dgm:spPr/>
      <dgm:t>
        <a:bodyPr/>
        <a:lstStyle/>
        <a:p>
          <a:endParaRPr lang="en-US"/>
        </a:p>
      </dgm:t>
    </dgm:pt>
    <dgm:pt modelId="{43B10CEE-35A7-49E8-A29C-79431C47520E}">
      <dgm:prSet custT="1"/>
      <dgm:spPr/>
      <dgm:t>
        <a:bodyPr/>
        <a:lstStyle/>
        <a:p>
          <a:r>
            <a:rPr lang="en-US" sz="1800"/>
            <a:t>Is this an image of a cat or a dog?</a:t>
          </a:r>
        </a:p>
      </dgm:t>
    </dgm:pt>
    <dgm:pt modelId="{BBA3BA71-CB78-4CCB-B465-6D23D303B6DC}" type="parTrans" cxnId="{9F5429BD-B73B-4F97-BA38-436352FA24F6}">
      <dgm:prSet/>
      <dgm:spPr/>
      <dgm:t>
        <a:bodyPr/>
        <a:lstStyle/>
        <a:p>
          <a:endParaRPr lang="en-US"/>
        </a:p>
      </dgm:t>
    </dgm:pt>
    <dgm:pt modelId="{BB7FAABF-E32E-4E4F-AD2C-F9A872ECD1C5}" type="sibTrans" cxnId="{9F5429BD-B73B-4F97-BA38-436352FA24F6}">
      <dgm:prSet/>
      <dgm:spPr/>
      <dgm:t>
        <a:bodyPr/>
        <a:lstStyle/>
        <a:p>
          <a:endParaRPr lang="en-US"/>
        </a:p>
      </dgm:t>
    </dgm:pt>
    <dgm:pt modelId="{C7471162-3D13-4965-A05D-CC0AC0BF945E}">
      <dgm:prSet custT="1"/>
      <dgm:spPr/>
      <dgm:t>
        <a:bodyPr/>
        <a:lstStyle/>
        <a:p>
          <a:r>
            <a:rPr lang="en-US" sz="1800"/>
            <a:t>Will this customer click on the top link?</a:t>
          </a:r>
        </a:p>
      </dgm:t>
    </dgm:pt>
    <dgm:pt modelId="{C37C979B-FD2A-4005-9B62-7C8B76CFD5F6}" type="parTrans" cxnId="{41A17C19-1DD9-442A-ADE4-6B40D0D028E6}">
      <dgm:prSet/>
      <dgm:spPr/>
      <dgm:t>
        <a:bodyPr/>
        <a:lstStyle/>
        <a:p>
          <a:endParaRPr lang="en-US"/>
        </a:p>
      </dgm:t>
    </dgm:pt>
    <dgm:pt modelId="{3E6F24F5-5130-4735-B684-D042593E258D}" type="sibTrans" cxnId="{41A17C19-1DD9-442A-ADE4-6B40D0D028E6}">
      <dgm:prSet/>
      <dgm:spPr/>
      <dgm:t>
        <a:bodyPr/>
        <a:lstStyle/>
        <a:p>
          <a:endParaRPr lang="en-US"/>
        </a:p>
      </dgm:t>
    </dgm:pt>
    <dgm:pt modelId="{D92782A4-F4A5-412A-A577-D57B356DBF68}">
      <dgm:prSet custT="1"/>
      <dgm:spPr/>
      <dgm:t>
        <a:bodyPr/>
        <a:lstStyle/>
        <a:p>
          <a:r>
            <a:rPr lang="en-US" sz="1800"/>
            <a:t>Will this tire fail in the next thousand miles?</a:t>
          </a:r>
        </a:p>
      </dgm:t>
    </dgm:pt>
    <dgm:pt modelId="{FA0DB957-9AFE-435F-9966-7EF22C79207A}" type="parTrans" cxnId="{2BFE4665-525C-48A1-B489-F46F85226E0F}">
      <dgm:prSet/>
      <dgm:spPr/>
      <dgm:t>
        <a:bodyPr/>
        <a:lstStyle/>
        <a:p>
          <a:endParaRPr lang="en-US"/>
        </a:p>
      </dgm:t>
    </dgm:pt>
    <dgm:pt modelId="{0746FCAF-AA85-4C16-9176-ADBC4A1B7B5B}" type="sibTrans" cxnId="{2BFE4665-525C-48A1-B489-F46F85226E0F}">
      <dgm:prSet/>
      <dgm:spPr/>
      <dgm:t>
        <a:bodyPr/>
        <a:lstStyle/>
        <a:p>
          <a:endParaRPr lang="en-US"/>
        </a:p>
      </dgm:t>
    </dgm:pt>
    <dgm:pt modelId="{9A65E55F-2238-4662-9055-FD114AAD3434}">
      <dgm:prSet custT="1"/>
      <dgm:spPr/>
      <dgm:t>
        <a:bodyPr/>
        <a:lstStyle/>
        <a:p>
          <a:r>
            <a:rPr lang="en-US" sz="1800" dirty="0"/>
            <a:t>Does the $5 coupon or the 25% off coupon result in more return customers?</a:t>
          </a:r>
        </a:p>
      </dgm:t>
    </dgm:pt>
    <dgm:pt modelId="{CAEB56D5-3E03-460C-B490-ABA6E2628724}" type="parTrans" cxnId="{7086BD8A-2EEF-427E-97BC-4E983B40A09F}">
      <dgm:prSet/>
      <dgm:spPr/>
      <dgm:t>
        <a:bodyPr/>
        <a:lstStyle/>
        <a:p>
          <a:endParaRPr lang="en-US"/>
        </a:p>
      </dgm:t>
    </dgm:pt>
    <dgm:pt modelId="{25C1C3FF-1067-4FB1-BC18-625BABDD6F43}" type="sibTrans" cxnId="{7086BD8A-2EEF-427E-97BC-4E983B40A09F}">
      <dgm:prSet/>
      <dgm:spPr/>
      <dgm:t>
        <a:bodyPr/>
        <a:lstStyle/>
        <a:p>
          <a:endParaRPr lang="en-US"/>
        </a:p>
      </dgm:t>
    </dgm:pt>
    <dgm:pt modelId="{3FDF8882-D741-4209-AF4A-7C3515AA081B}" type="pres">
      <dgm:prSet presAssocID="{7D860ECA-9CA1-457D-B893-5E39E6427B1F}" presName="vert0" presStyleCnt="0">
        <dgm:presLayoutVars>
          <dgm:dir/>
          <dgm:animOne val="branch"/>
          <dgm:animLvl val="lvl"/>
        </dgm:presLayoutVars>
      </dgm:prSet>
      <dgm:spPr/>
    </dgm:pt>
    <dgm:pt modelId="{612FCFE2-A051-4D8D-B72A-4212613E6452}" type="pres">
      <dgm:prSet presAssocID="{04594D11-D488-499B-9FC7-BF908A7EED47}" presName="thickLine" presStyleLbl="alignNode1" presStyleIdx="0" presStyleCnt="1"/>
      <dgm:spPr/>
    </dgm:pt>
    <dgm:pt modelId="{A1B74DE3-A047-4009-997E-187B15584B34}" type="pres">
      <dgm:prSet presAssocID="{04594D11-D488-499B-9FC7-BF908A7EED47}" presName="horz1" presStyleCnt="0"/>
      <dgm:spPr/>
    </dgm:pt>
    <dgm:pt modelId="{83D01F8A-06AF-4D2F-9356-220E201D327E}" type="pres">
      <dgm:prSet presAssocID="{04594D11-D488-499B-9FC7-BF908A7EED47}" presName="tx1" presStyleLbl="revTx" presStyleIdx="0" presStyleCnt="6"/>
      <dgm:spPr/>
    </dgm:pt>
    <dgm:pt modelId="{FE3ACF9E-FE5A-4785-AA5F-F1FF0D00554C}" type="pres">
      <dgm:prSet presAssocID="{04594D11-D488-499B-9FC7-BF908A7EED47}" presName="vert1" presStyleCnt="0"/>
      <dgm:spPr/>
    </dgm:pt>
    <dgm:pt modelId="{2861E65E-6613-4290-96EB-21A7CA017F0C}" type="pres">
      <dgm:prSet presAssocID="{563DD38B-1E5E-474B-84D9-ABC056E61065}" presName="vertSpace2a" presStyleCnt="0"/>
      <dgm:spPr/>
    </dgm:pt>
    <dgm:pt modelId="{C15D3D37-4ACE-4C1E-9FFE-460EC827EE2E}" type="pres">
      <dgm:prSet presAssocID="{563DD38B-1E5E-474B-84D9-ABC056E61065}" presName="horz2" presStyleCnt="0"/>
      <dgm:spPr/>
    </dgm:pt>
    <dgm:pt modelId="{99AE3CBD-B3F0-4487-A522-ACC81DFFB1CB}" type="pres">
      <dgm:prSet presAssocID="{563DD38B-1E5E-474B-84D9-ABC056E61065}" presName="horzSpace2" presStyleCnt="0"/>
      <dgm:spPr/>
    </dgm:pt>
    <dgm:pt modelId="{06D844F2-6A70-4C4A-B9EB-7C13F314FD17}" type="pres">
      <dgm:prSet presAssocID="{563DD38B-1E5E-474B-84D9-ABC056E61065}" presName="tx2" presStyleLbl="revTx" presStyleIdx="1" presStyleCnt="6"/>
      <dgm:spPr/>
    </dgm:pt>
    <dgm:pt modelId="{C2EB27D1-4CC5-450F-A454-1602E4232E07}" type="pres">
      <dgm:prSet presAssocID="{563DD38B-1E5E-474B-84D9-ABC056E61065}" presName="vert2" presStyleCnt="0"/>
      <dgm:spPr/>
    </dgm:pt>
    <dgm:pt modelId="{D631D281-9C39-4535-A036-302FD5DD67D7}" type="pres">
      <dgm:prSet presAssocID="{563DD38B-1E5E-474B-84D9-ABC056E61065}" presName="thinLine2b" presStyleLbl="callout" presStyleIdx="0" presStyleCnt="5"/>
      <dgm:spPr/>
    </dgm:pt>
    <dgm:pt modelId="{37589CBB-1633-4435-8420-6A05974B4289}" type="pres">
      <dgm:prSet presAssocID="{563DD38B-1E5E-474B-84D9-ABC056E61065}" presName="vertSpace2b" presStyleCnt="0"/>
      <dgm:spPr/>
    </dgm:pt>
    <dgm:pt modelId="{FDB6A736-BB8A-4660-AD01-30F0C7C7CCE0}" type="pres">
      <dgm:prSet presAssocID="{43B10CEE-35A7-49E8-A29C-79431C47520E}" presName="horz2" presStyleCnt="0"/>
      <dgm:spPr/>
    </dgm:pt>
    <dgm:pt modelId="{59A74622-F853-4174-A33C-897C7FFDB767}" type="pres">
      <dgm:prSet presAssocID="{43B10CEE-35A7-49E8-A29C-79431C47520E}" presName="horzSpace2" presStyleCnt="0"/>
      <dgm:spPr/>
    </dgm:pt>
    <dgm:pt modelId="{114D4E75-2F2E-4E90-89A4-905C0C9F4E6C}" type="pres">
      <dgm:prSet presAssocID="{43B10CEE-35A7-49E8-A29C-79431C47520E}" presName="tx2" presStyleLbl="revTx" presStyleIdx="2" presStyleCnt="6"/>
      <dgm:spPr/>
    </dgm:pt>
    <dgm:pt modelId="{A6CBE0FF-810E-43A1-8F32-3153698BA886}" type="pres">
      <dgm:prSet presAssocID="{43B10CEE-35A7-49E8-A29C-79431C47520E}" presName="vert2" presStyleCnt="0"/>
      <dgm:spPr/>
    </dgm:pt>
    <dgm:pt modelId="{9E0A28E1-F644-4356-8585-8B1FBDF8453B}" type="pres">
      <dgm:prSet presAssocID="{43B10CEE-35A7-49E8-A29C-79431C47520E}" presName="thinLine2b" presStyleLbl="callout" presStyleIdx="1" presStyleCnt="5"/>
      <dgm:spPr/>
    </dgm:pt>
    <dgm:pt modelId="{18EEE0BA-1991-4F8C-8A4E-C25A56089980}" type="pres">
      <dgm:prSet presAssocID="{43B10CEE-35A7-49E8-A29C-79431C47520E}" presName="vertSpace2b" presStyleCnt="0"/>
      <dgm:spPr/>
    </dgm:pt>
    <dgm:pt modelId="{4A3DE177-755C-40D5-B6A4-4EE5E360D87D}" type="pres">
      <dgm:prSet presAssocID="{C7471162-3D13-4965-A05D-CC0AC0BF945E}" presName="horz2" presStyleCnt="0"/>
      <dgm:spPr/>
    </dgm:pt>
    <dgm:pt modelId="{4D2E37F6-B0CD-4C76-90EB-D9093159EFC4}" type="pres">
      <dgm:prSet presAssocID="{C7471162-3D13-4965-A05D-CC0AC0BF945E}" presName="horzSpace2" presStyleCnt="0"/>
      <dgm:spPr/>
    </dgm:pt>
    <dgm:pt modelId="{CBD432F4-ABAD-4180-9759-084B53D820AF}" type="pres">
      <dgm:prSet presAssocID="{C7471162-3D13-4965-A05D-CC0AC0BF945E}" presName="tx2" presStyleLbl="revTx" presStyleIdx="3" presStyleCnt="6"/>
      <dgm:spPr/>
    </dgm:pt>
    <dgm:pt modelId="{E6EF224E-2832-4FD7-BC10-013E828FF5BF}" type="pres">
      <dgm:prSet presAssocID="{C7471162-3D13-4965-A05D-CC0AC0BF945E}" presName="vert2" presStyleCnt="0"/>
      <dgm:spPr/>
    </dgm:pt>
    <dgm:pt modelId="{4A9BD8D2-A536-4507-9014-AE5D2F6A3E81}" type="pres">
      <dgm:prSet presAssocID="{C7471162-3D13-4965-A05D-CC0AC0BF945E}" presName="thinLine2b" presStyleLbl="callout" presStyleIdx="2" presStyleCnt="5"/>
      <dgm:spPr/>
    </dgm:pt>
    <dgm:pt modelId="{DB55D8CF-150C-4952-A14E-6C722ED187DA}" type="pres">
      <dgm:prSet presAssocID="{C7471162-3D13-4965-A05D-CC0AC0BF945E}" presName="vertSpace2b" presStyleCnt="0"/>
      <dgm:spPr/>
    </dgm:pt>
    <dgm:pt modelId="{3EDCB3A8-C8F3-41B6-830C-2F813BC82107}" type="pres">
      <dgm:prSet presAssocID="{D92782A4-F4A5-412A-A577-D57B356DBF68}" presName="horz2" presStyleCnt="0"/>
      <dgm:spPr/>
    </dgm:pt>
    <dgm:pt modelId="{BDF054C4-6165-4F7D-BBA1-2F7716175169}" type="pres">
      <dgm:prSet presAssocID="{D92782A4-F4A5-412A-A577-D57B356DBF68}" presName="horzSpace2" presStyleCnt="0"/>
      <dgm:spPr/>
    </dgm:pt>
    <dgm:pt modelId="{C506A975-49E2-4C43-8B59-150396BA9B38}" type="pres">
      <dgm:prSet presAssocID="{D92782A4-F4A5-412A-A577-D57B356DBF68}" presName="tx2" presStyleLbl="revTx" presStyleIdx="4" presStyleCnt="6"/>
      <dgm:spPr/>
    </dgm:pt>
    <dgm:pt modelId="{235958DE-CF9B-4948-A30F-E09260742680}" type="pres">
      <dgm:prSet presAssocID="{D92782A4-F4A5-412A-A577-D57B356DBF68}" presName="vert2" presStyleCnt="0"/>
      <dgm:spPr/>
    </dgm:pt>
    <dgm:pt modelId="{C5F2B93C-0E3B-4754-ADCD-BF636E2B0B7D}" type="pres">
      <dgm:prSet presAssocID="{D92782A4-F4A5-412A-A577-D57B356DBF68}" presName="thinLine2b" presStyleLbl="callout" presStyleIdx="3" presStyleCnt="5"/>
      <dgm:spPr/>
    </dgm:pt>
    <dgm:pt modelId="{9B38737D-2881-439B-8687-AFCCC309E7A5}" type="pres">
      <dgm:prSet presAssocID="{D92782A4-F4A5-412A-A577-D57B356DBF68}" presName="vertSpace2b" presStyleCnt="0"/>
      <dgm:spPr/>
    </dgm:pt>
    <dgm:pt modelId="{3BF8C5B1-9889-4423-8491-4359C69E2F57}" type="pres">
      <dgm:prSet presAssocID="{9A65E55F-2238-4662-9055-FD114AAD3434}" presName="horz2" presStyleCnt="0"/>
      <dgm:spPr/>
    </dgm:pt>
    <dgm:pt modelId="{D221ED2A-D08F-4230-882A-FD4548ADA202}" type="pres">
      <dgm:prSet presAssocID="{9A65E55F-2238-4662-9055-FD114AAD3434}" presName="horzSpace2" presStyleCnt="0"/>
      <dgm:spPr/>
    </dgm:pt>
    <dgm:pt modelId="{CD1B0273-7922-4799-875F-5C93DC557044}" type="pres">
      <dgm:prSet presAssocID="{9A65E55F-2238-4662-9055-FD114AAD3434}" presName="tx2" presStyleLbl="revTx" presStyleIdx="5" presStyleCnt="6"/>
      <dgm:spPr/>
    </dgm:pt>
    <dgm:pt modelId="{7A145BE6-EA14-47C2-BC8D-2D7E58E75C33}" type="pres">
      <dgm:prSet presAssocID="{9A65E55F-2238-4662-9055-FD114AAD3434}" presName="vert2" presStyleCnt="0"/>
      <dgm:spPr/>
    </dgm:pt>
    <dgm:pt modelId="{B29598D4-54EA-4D79-BF39-7136ED8F5CBD}" type="pres">
      <dgm:prSet presAssocID="{9A65E55F-2238-4662-9055-FD114AAD3434}" presName="thinLine2b" presStyleLbl="callout" presStyleIdx="4" presStyleCnt="5"/>
      <dgm:spPr/>
    </dgm:pt>
    <dgm:pt modelId="{3ADCE8D5-EA19-4505-A26D-43AE392D8532}" type="pres">
      <dgm:prSet presAssocID="{9A65E55F-2238-4662-9055-FD114AAD3434}" presName="vertSpace2b" presStyleCnt="0"/>
      <dgm:spPr/>
    </dgm:pt>
  </dgm:ptLst>
  <dgm:cxnLst>
    <dgm:cxn modelId="{D5466F01-0963-4679-82BD-03F16236A7F3}" srcId="{7D860ECA-9CA1-457D-B893-5E39E6427B1F}" destId="{04594D11-D488-499B-9FC7-BF908A7EED47}" srcOrd="0" destOrd="0" parTransId="{7899B12B-631A-429F-BEC2-0E539FB56BEA}" sibTransId="{D4BC7CFF-B171-484B-BE40-3B0D95284EC7}"/>
    <dgm:cxn modelId="{41A17C19-1DD9-442A-ADE4-6B40D0D028E6}" srcId="{04594D11-D488-499B-9FC7-BF908A7EED47}" destId="{C7471162-3D13-4965-A05D-CC0AC0BF945E}" srcOrd="2" destOrd="0" parTransId="{C37C979B-FD2A-4005-9B62-7C8B76CFD5F6}" sibTransId="{3E6F24F5-5130-4735-B684-D042593E258D}"/>
    <dgm:cxn modelId="{2BFE4665-525C-48A1-B489-F46F85226E0F}" srcId="{04594D11-D488-499B-9FC7-BF908A7EED47}" destId="{D92782A4-F4A5-412A-A577-D57B356DBF68}" srcOrd="3" destOrd="0" parTransId="{FA0DB957-9AFE-435F-9966-7EF22C79207A}" sibTransId="{0746FCAF-AA85-4C16-9176-ADBC4A1B7B5B}"/>
    <dgm:cxn modelId="{73F11A73-F340-46B5-BECB-AD4220B02674}" type="presOf" srcId="{563DD38B-1E5E-474B-84D9-ABC056E61065}" destId="{06D844F2-6A70-4C4A-B9EB-7C13F314FD17}" srcOrd="0" destOrd="0" presId="urn:microsoft.com/office/officeart/2008/layout/LinedList"/>
    <dgm:cxn modelId="{81799E76-E56E-4C80-B33B-420842F3D8C3}" type="presOf" srcId="{7D860ECA-9CA1-457D-B893-5E39E6427B1F}" destId="{3FDF8882-D741-4209-AF4A-7C3515AA081B}" srcOrd="0" destOrd="0" presId="urn:microsoft.com/office/officeart/2008/layout/LinedList"/>
    <dgm:cxn modelId="{CFED077D-3734-4A46-B6A9-F3EE18B644E9}" type="presOf" srcId="{C7471162-3D13-4965-A05D-CC0AC0BF945E}" destId="{CBD432F4-ABAD-4180-9759-084B53D820AF}" srcOrd="0" destOrd="0" presId="urn:microsoft.com/office/officeart/2008/layout/LinedList"/>
    <dgm:cxn modelId="{7086BD8A-2EEF-427E-97BC-4E983B40A09F}" srcId="{04594D11-D488-499B-9FC7-BF908A7EED47}" destId="{9A65E55F-2238-4662-9055-FD114AAD3434}" srcOrd="4" destOrd="0" parTransId="{CAEB56D5-3E03-460C-B490-ABA6E2628724}" sibTransId="{25C1C3FF-1067-4FB1-BC18-625BABDD6F43}"/>
    <dgm:cxn modelId="{38DD388C-F9BB-4CC4-861E-87BA9AE78041}" type="presOf" srcId="{9A65E55F-2238-4662-9055-FD114AAD3434}" destId="{CD1B0273-7922-4799-875F-5C93DC557044}" srcOrd="0" destOrd="0" presId="urn:microsoft.com/office/officeart/2008/layout/LinedList"/>
    <dgm:cxn modelId="{4ED24E8E-6756-4F79-8F50-0FD6DF8BF12E}" type="presOf" srcId="{04594D11-D488-499B-9FC7-BF908A7EED47}" destId="{83D01F8A-06AF-4D2F-9356-220E201D327E}" srcOrd="0" destOrd="0" presId="urn:microsoft.com/office/officeart/2008/layout/LinedList"/>
    <dgm:cxn modelId="{0002E68F-BEC8-47E6-93DE-A59D32EBA31C}" srcId="{04594D11-D488-499B-9FC7-BF908A7EED47}" destId="{563DD38B-1E5E-474B-84D9-ABC056E61065}" srcOrd="0" destOrd="0" parTransId="{2E285A08-B085-47E4-A326-39BFF9412231}" sibTransId="{17E39B8C-C0FD-4216-ADA2-99B4FA5C5100}"/>
    <dgm:cxn modelId="{D884CAB6-189A-42E3-83B0-5EE4F9E5BF47}" type="presOf" srcId="{D92782A4-F4A5-412A-A577-D57B356DBF68}" destId="{C506A975-49E2-4C43-8B59-150396BA9B38}" srcOrd="0" destOrd="0" presId="urn:microsoft.com/office/officeart/2008/layout/LinedList"/>
    <dgm:cxn modelId="{9F5429BD-B73B-4F97-BA38-436352FA24F6}" srcId="{04594D11-D488-499B-9FC7-BF908A7EED47}" destId="{43B10CEE-35A7-49E8-A29C-79431C47520E}" srcOrd="1" destOrd="0" parTransId="{BBA3BA71-CB78-4CCB-B465-6D23D303B6DC}" sibTransId="{BB7FAABF-E32E-4E4F-AD2C-F9A872ECD1C5}"/>
    <dgm:cxn modelId="{1548BECF-D38A-4FF8-8801-2F79F6AE86C1}" type="presOf" srcId="{43B10CEE-35A7-49E8-A29C-79431C47520E}" destId="{114D4E75-2F2E-4E90-89A4-905C0C9F4E6C}" srcOrd="0" destOrd="0" presId="urn:microsoft.com/office/officeart/2008/layout/LinedList"/>
    <dgm:cxn modelId="{33EEA759-C779-48BC-AF48-EDB5507F649F}" type="presParOf" srcId="{3FDF8882-D741-4209-AF4A-7C3515AA081B}" destId="{612FCFE2-A051-4D8D-B72A-4212613E6452}" srcOrd="0" destOrd="0" presId="urn:microsoft.com/office/officeart/2008/layout/LinedList"/>
    <dgm:cxn modelId="{A10FCF23-E33C-40ED-B9EA-E8A900FF7E59}" type="presParOf" srcId="{3FDF8882-D741-4209-AF4A-7C3515AA081B}" destId="{A1B74DE3-A047-4009-997E-187B15584B34}" srcOrd="1" destOrd="0" presId="urn:microsoft.com/office/officeart/2008/layout/LinedList"/>
    <dgm:cxn modelId="{D12E7AEE-7D39-4F99-A006-9D2550C5CFCE}" type="presParOf" srcId="{A1B74DE3-A047-4009-997E-187B15584B34}" destId="{83D01F8A-06AF-4D2F-9356-220E201D327E}" srcOrd="0" destOrd="0" presId="urn:microsoft.com/office/officeart/2008/layout/LinedList"/>
    <dgm:cxn modelId="{524E7001-CBF5-4698-85ED-88C1B3E3C91B}" type="presParOf" srcId="{A1B74DE3-A047-4009-997E-187B15584B34}" destId="{FE3ACF9E-FE5A-4785-AA5F-F1FF0D00554C}" srcOrd="1" destOrd="0" presId="urn:microsoft.com/office/officeart/2008/layout/LinedList"/>
    <dgm:cxn modelId="{8D4BF44B-719A-4F2C-AC05-E30834CDB1FC}" type="presParOf" srcId="{FE3ACF9E-FE5A-4785-AA5F-F1FF0D00554C}" destId="{2861E65E-6613-4290-96EB-21A7CA017F0C}" srcOrd="0" destOrd="0" presId="urn:microsoft.com/office/officeart/2008/layout/LinedList"/>
    <dgm:cxn modelId="{18550CAB-8F2A-4E62-A8A2-EB6EB82E3AA8}" type="presParOf" srcId="{FE3ACF9E-FE5A-4785-AA5F-F1FF0D00554C}" destId="{C15D3D37-4ACE-4C1E-9FFE-460EC827EE2E}" srcOrd="1" destOrd="0" presId="urn:microsoft.com/office/officeart/2008/layout/LinedList"/>
    <dgm:cxn modelId="{2CF0E9A9-8CC0-446D-9BF3-3C0E60E607FE}" type="presParOf" srcId="{C15D3D37-4ACE-4C1E-9FFE-460EC827EE2E}" destId="{99AE3CBD-B3F0-4487-A522-ACC81DFFB1CB}" srcOrd="0" destOrd="0" presId="urn:microsoft.com/office/officeart/2008/layout/LinedList"/>
    <dgm:cxn modelId="{D07779E7-6BBF-4DB8-8728-495724D3CDE6}" type="presParOf" srcId="{C15D3D37-4ACE-4C1E-9FFE-460EC827EE2E}" destId="{06D844F2-6A70-4C4A-B9EB-7C13F314FD17}" srcOrd="1" destOrd="0" presId="urn:microsoft.com/office/officeart/2008/layout/LinedList"/>
    <dgm:cxn modelId="{385F6AFD-099C-4467-BAE9-BD3EAD439712}" type="presParOf" srcId="{C15D3D37-4ACE-4C1E-9FFE-460EC827EE2E}" destId="{C2EB27D1-4CC5-450F-A454-1602E4232E07}" srcOrd="2" destOrd="0" presId="urn:microsoft.com/office/officeart/2008/layout/LinedList"/>
    <dgm:cxn modelId="{674CD394-CD05-42C6-BEBC-3FD48FB6FB15}" type="presParOf" srcId="{FE3ACF9E-FE5A-4785-AA5F-F1FF0D00554C}" destId="{D631D281-9C39-4535-A036-302FD5DD67D7}" srcOrd="2" destOrd="0" presId="urn:microsoft.com/office/officeart/2008/layout/LinedList"/>
    <dgm:cxn modelId="{6CD09214-5EF0-4F0A-85EC-559E33854459}" type="presParOf" srcId="{FE3ACF9E-FE5A-4785-AA5F-F1FF0D00554C}" destId="{37589CBB-1633-4435-8420-6A05974B4289}" srcOrd="3" destOrd="0" presId="urn:microsoft.com/office/officeart/2008/layout/LinedList"/>
    <dgm:cxn modelId="{885CEF2F-C597-4BFF-9E37-20F641C85922}" type="presParOf" srcId="{FE3ACF9E-FE5A-4785-AA5F-F1FF0D00554C}" destId="{FDB6A736-BB8A-4660-AD01-30F0C7C7CCE0}" srcOrd="4" destOrd="0" presId="urn:microsoft.com/office/officeart/2008/layout/LinedList"/>
    <dgm:cxn modelId="{C7DE4A28-26BC-4BDF-91E0-B978676A0E4A}" type="presParOf" srcId="{FDB6A736-BB8A-4660-AD01-30F0C7C7CCE0}" destId="{59A74622-F853-4174-A33C-897C7FFDB767}" srcOrd="0" destOrd="0" presId="urn:microsoft.com/office/officeart/2008/layout/LinedList"/>
    <dgm:cxn modelId="{87BC8AE3-BA9C-401B-A8D4-5F695329BF25}" type="presParOf" srcId="{FDB6A736-BB8A-4660-AD01-30F0C7C7CCE0}" destId="{114D4E75-2F2E-4E90-89A4-905C0C9F4E6C}" srcOrd="1" destOrd="0" presId="urn:microsoft.com/office/officeart/2008/layout/LinedList"/>
    <dgm:cxn modelId="{9B9E6AE8-C881-4FAA-9EB0-DCBB5F996665}" type="presParOf" srcId="{FDB6A736-BB8A-4660-AD01-30F0C7C7CCE0}" destId="{A6CBE0FF-810E-43A1-8F32-3153698BA886}" srcOrd="2" destOrd="0" presId="urn:microsoft.com/office/officeart/2008/layout/LinedList"/>
    <dgm:cxn modelId="{0808BA5C-0A3A-4EA3-86A5-DB793A1BA738}" type="presParOf" srcId="{FE3ACF9E-FE5A-4785-AA5F-F1FF0D00554C}" destId="{9E0A28E1-F644-4356-8585-8B1FBDF8453B}" srcOrd="5" destOrd="0" presId="urn:microsoft.com/office/officeart/2008/layout/LinedList"/>
    <dgm:cxn modelId="{428B249B-EAA3-4F97-828C-1FA5CFD294DA}" type="presParOf" srcId="{FE3ACF9E-FE5A-4785-AA5F-F1FF0D00554C}" destId="{18EEE0BA-1991-4F8C-8A4E-C25A56089980}" srcOrd="6" destOrd="0" presId="urn:microsoft.com/office/officeart/2008/layout/LinedList"/>
    <dgm:cxn modelId="{C5D51638-5673-4120-A4BB-948C32227714}" type="presParOf" srcId="{FE3ACF9E-FE5A-4785-AA5F-F1FF0D00554C}" destId="{4A3DE177-755C-40D5-B6A4-4EE5E360D87D}" srcOrd="7" destOrd="0" presId="urn:microsoft.com/office/officeart/2008/layout/LinedList"/>
    <dgm:cxn modelId="{4F9DF304-9E51-426C-A849-115DE1C7BB1A}" type="presParOf" srcId="{4A3DE177-755C-40D5-B6A4-4EE5E360D87D}" destId="{4D2E37F6-B0CD-4C76-90EB-D9093159EFC4}" srcOrd="0" destOrd="0" presId="urn:microsoft.com/office/officeart/2008/layout/LinedList"/>
    <dgm:cxn modelId="{88870AF6-A120-40CD-B1C4-AB0543360E45}" type="presParOf" srcId="{4A3DE177-755C-40D5-B6A4-4EE5E360D87D}" destId="{CBD432F4-ABAD-4180-9759-084B53D820AF}" srcOrd="1" destOrd="0" presId="urn:microsoft.com/office/officeart/2008/layout/LinedList"/>
    <dgm:cxn modelId="{4D3D11D1-DE30-4E7C-B29D-C1EA7CAF9092}" type="presParOf" srcId="{4A3DE177-755C-40D5-B6A4-4EE5E360D87D}" destId="{E6EF224E-2832-4FD7-BC10-013E828FF5BF}" srcOrd="2" destOrd="0" presId="urn:microsoft.com/office/officeart/2008/layout/LinedList"/>
    <dgm:cxn modelId="{269D0BBD-CF4C-49B5-8F89-D9532217B4F2}" type="presParOf" srcId="{FE3ACF9E-FE5A-4785-AA5F-F1FF0D00554C}" destId="{4A9BD8D2-A536-4507-9014-AE5D2F6A3E81}" srcOrd="8" destOrd="0" presId="urn:microsoft.com/office/officeart/2008/layout/LinedList"/>
    <dgm:cxn modelId="{F22ED575-E9E7-4BD5-AAC1-CEBE6935FFC2}" type="presParOf" srcId="{FE3ACF9E-FE5A-4785-AA5F-F1FF0D00554C}" destId="{DB55D8CF-150C-4952-A14E-6C722ED187DA}" srcOrd="9" destOrd="0" presId="urn:microsoft.com/office/officeart/2008/layout/LinedList"/>
    <dgm:cxn modelId="{80FE1892-EDC6-487A-AE84-43D467C902F0}" type="presParOf" srcId="{FE3ACF9E-FE5A-4785-AA5F-F1FF0D00554C}" destId="{3EDCB3A8-C8F3-41B6-830C-2F813BC82107}" srcOrd="10" destOrd="0" presId="urn:microsoft.com/office/officeart/2008/layout/LinedList"/>
    <dgm:cxn modelId="{3E46C3ED-B7A3-4A56-9333-DD949BF84685}" type="presParOf" srcId="{3EDCB3A8-C8F3-41B6-830C-2F813BC82107}" destId="{BDF054C4-6165-4F7D-BBA1-2F7716175169}" srcOrd="0" destOrd="0" presId="urn:microsoft.com/office/officeart/2008/layout/LinedList"/>
    <dgm:cxn modelId="{1FF6BF0F-276D-44EC-92A9-DFBF1649AAFD}" type="presParOf" srcId="{3EDCB3A8-C8F3-41B6-830C-2F813BC82107}" destId="{C506A975-49E2-4C43-8B59-150396BA9B38}" srcOrd="1" destOrd="0" presId="urn:microsoft.com/office/officeart/2008/layout/LinedList"/>
    <dgm:cxn modelId="{547D1D07-7FE6-4E46-9668-3B048ECA7B49}" type="presParOf" srcId="{3EDCB3A8-C8F3-41B6-830C-2F813BC82107}" destId="{235958DE-CF9B-4948-A30F-E09260742680}" srcOrd="2" destOrd="0" presId="urn:microsoft.com/office/officeart/2008/layout/LinedList"/>
    <dgm:cxn modelId="{41DE5B87-6C56-4CE6-842F-C854AA79D715}" type="presParOf" srcId="{FE3ACF9E-FE5A-4785-AA5F-F1FF0D00554C}" destId="{C5F2B93C-0E3B-4754-ADCD-BF636E2B0B7D}" srcOrd="11" destOrd="0" presId="urn:microsoft.com/office/officeart/2008/layout/LinedList"/>
    <dgm:cxn modelId="{F2E54F66-1F44-4214-B009-391D48E2782D}" type="presParOf" srcId="{FE3ACF9E-FE5A-4785-AA5F-F1FF0D00554C}" destId="{9B38737D-2881-439B-8687-AFCCC309E7A5}" srcOrd="12" destOrd="0" presId="urn:microsoft.com/office/officeart/2008/layout/LinedList"/>
    <dgm:cxn modelId="{03691716-F73D-430D-8646-0196C2540833}" type="presParOf" srcId="{FE3ACF9E-FE5A-4785-AA5F-F1FF0D00554C}" destId="{3BF8C5B1-9889-4423-8491-4359C69E2F57}" srcOrd="13" destOrd="0" presId="urn:microsoft.com/office/officeart/2008/layout/LinedList"/>
    <dgm:cxn modelId="{3E523B78-25CD-45A8-A62D-20F7EE0D3E6A}" type="presParOf" srcId="{3BF8C5B1-9889-4423-8491-4359C69E2F57}" destId="{D221ED2A-D08F-4230-882A-FD4548ADA202}" srcOrd="0" destOrd="0" presId="urn:microsoft.com/office/officeart/2008/layout/LinedList"/>
    <dgm:cxn modelId="{67131835-9580-4A4E-AFC0-C20E6300126C}" type="presParOf" srcId="{3BF8C5B1-9889-4423-8491-4359C69E2F57}" destId="{CD1B0273-7922-4799-875F-5C93DC557044}" srcOrd="1" destOrd="0" presId="urn:microsoft.com/office/officeart/2008/layout/LinedList"/>
    <dgm:cxn modelId="{4B43839B-2F65-4E1A-8B44-D44C16941182}" type="presParOf" srcId="{3BF8C5B1-9889-4423-8491-4359C69E2F57}" destId="{7A145BE6-EA14-47C2-BC8D-2D7E58E75C33}" srcOrd="2" destOrd="0" presId="urn:microsoft.com/office/officeart/2008/layout/LinedList"/>
    <dgm:cxn modelId="{2D04CED6-9D76-4C31-9E09-1A3D0365FEDE}" type="presParOf" srcId="{FE3ACF9E-FE5A-4785-AA5F-F1FF0D00554C}" destId="{B29598D4-54EA-4D79-BF39-7136ED8F5CBD}" srcOrd="14" destOrd="0" presId="urn:microsoft.com/office/officeart/2008/layout/LinedList"/>
    <dgm:cxn modelId="{A8298758-184F-4545-8103-950489FAC89D}" type="presParOf" srcId="{FE3ACF9E-FE5A-4785-AA5F-F1FF0D00554C}" destId="{3ADCE8D5-EA19-4505-A26D-43AE392D8532}"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C656E5-C64D-4D05-90F4-F5FD69321BB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E767A-C679-45A5-983E-B1DBFFD39F47}">
      <dgm:prSet custT="1"/>
      <dgm:spPr/>
      <dgm:t>
        <a:bodyPr vert="vert270"/>
        <a:lstStyle/>
        <a:p>
          <a:pPr algn="ctr"/>
          <a:r>
            <a:rPr lang="en-US" sz="4300" b="1" dirty="0"/>
            <a:t>Typical questions</a:t>
          </a:r>
          <a:br>
            <a:rPr lang="en-US" sz="4300" dirty="0"/>
          </a:br>
          <a:endParaRPr lang="en-US" sz="4300" dirty="0"/>
        </a:p>
      </dgm:t>
    </dgm:pt>
    <dgm:pt modelId="{1DDA5B58-2C4B-42DE-9769-BA8C55817DF2}" type="parTrans" cxnId="{944BF856-D318-4C51-ABC2-5FDDD0E41644}">
      <dgm:prSet/>
      <dgm:spPr/>
      <dgm:t>
        <a:bodyPr/>
        <a:lstStyle/>
        <a:p>
          <a:endParaRPr lang="en-US"/>
        </a:p>
      </dgm:t>
    </dgm:pt>
    <dgm:pt modelId="{5BC4A0ED-C4E8-41E8-AA26-73B3C26AECA1}" type="sibTrans" cxnId="{944BF856-D318-4C51-ABC2-5FDDD0E41644}">
      <dgm:prSet/>
      <dgm:spPr/>
      <dgm:t>
        <a:bodyPr/>
        <a:lstStyle/>
        <a:p>
          <a:endParaRPr lang="en-US"/>
        </a:p>
      </dgm:t>
    </dgm:pt>
    <dgm:pt modelId="{4978B5BF-9028-4DC9-AB4F-A86C0F573DB8}">
      <dgm:prSet custT="1"/>
      <dgm:spPr/>
      <dgm:t>
        <a:bodyPr/>
        <a:lstStyle/>
        <a:p>
          <a:r>
            <a:rPr lang="en-US" sz="1800" dirty="0"/>
            <a:t>Which animal is in this image?</a:t>
          </a:r>
        </a:p>
      </dgm:t>
    </dgm:pt>
    <dgm:pt modelId="{B430B6E0-1461-490D-9F37-8E54F3D62A7A}" type="parTrans" cxnId="{8EC9BCC9-61E6-4645-9F6E-06A7013E28A6}">
      <dgm:prSet/>
      <dgm:spPr/>
      <dgm:t>
        <a:bodyPr/>
        <a:lstStyle/>
        <a:p>
          <a:endParaRPr lang="en-US"/>
        </a:p>
      </dgm:t>
    </dgm:pt>
    <dgm:pt modelId="{FD6CCD86-FDC4-463C-94BE-0E905A201C25}" type="sibTrans" cxnId="{8EC9BCC9-61E6-4645-9F6E-06A7013E28A6}">
      <dgm:prSet/>
      <dgm:spPr/>
      <dgm:t>
        <a:bodyPr/>
        <a:lstStyle/>
        <a:p>
          <a:endParaRPr lang="en-US"/>
        </a:p>
      </dgm:t>
    </dgm:pt>
    <dgm:pt modelId="{ACAFA0B3-53D7-4530-A31E-42B32AD01A63}">
      <dgm:prSet custT="1"/>
      <dgm:spPr/>
      <dgm:t>
        <a:bodyPr/>
        <a:lstStyle/>
        <a:p>
          <a:r>
            <a:rPr lang="en-US" sz="1800"/>
            <a:t>Which aircraft is causing this radar signature?</a:t>
          </a:r>
        </a:p>
      </dgm:t>
    </dgm:pt>
    <dgm:pt modelId="{8D62E5CF-7973-4E9D-BF8E-671F1F3A7B21}" type="parTrans" cxnId="{D09E1F17-2270-4E2B-AB60-80DBF1A9DC8B}">
      <dgm:prSet/>
      <dgm:spPr/>
      <dgm:t>
        <a:bodyPr/>
        <a:lstStyle/>
        <a:p>
          <a:endParaRPr lang="en-US"/>
        </a:p>
      </dgm:t>
    </dgm:pt>
    <dgm:pt modelId="{FCC21BC0-3F5E-48C4-9DF3-33F141DA772E}" type="sibTrans" cxnId="{D09E1F17-2270-4E2B-AB60-80DBF1A9DC8B}">
      <dgm:prSet/>
      <dgm:spPr/>
      <dgm:t>
        <a:bodyPr/>
        <a:lstStyle/>
        <a:p>
          <a:endParaRPr lang="en-US"/>
        </a:p>
      </dgm:t>
    </dgm:pt>
    <dgm:pt modelId="{A6FAA35B-B8EC-4FD4-98BC-C11A8A752967}">
      <dgm:prSet custT="1"/>
      <dgm:spPr/>
      <dgm:t>
        <a:bodyPr/>
        <a:lstStyle/>
        <a:p>
          <a:r>
            <a:rPr lang="en-US" sz="1800"/>
            <a:t>What is the topic of this news article?</a:t>
          </a:r>
        </a:p>
      </dgm:t>
    </dgm:pt>
    <dgm:pt modelId="{D7EA1CC0-3305-4446-86B8-38997B7F4EE7}" type="parTrans" cxnId="{A4A1D9C4-2653-4772-8CC1-F3C5F67E824D}">
      <dgm:prSet/>
      <dgm:spPr/>
      <dgm:t>
        <a:bodyPr/>
        <a:lstStyle/>
        <a:p>
          <a:endParaRPr lang="en-US"/>
        </a:p>
      </dgm:t>
    </dgm:pt>
    <dgm:pt modelId="{9CBBDE6C-82C7-4E7F-8669-4074B308D606}" type="sibTrans" cxnId="{A4A1D9C4-2653-4772-8CC1-F3C5F67E824D}">
      <dgm:prSet/>
      <dgm:spPr/>
      <dgm:t>
        <a:bodyPr/>
        <a:lstStyle/>
        <a:p>
          <a:endParaRPr lang="en-US"/>
        </a:p>
      </dgm:t>
    </dgm:pt>
    <dgm:pt modelId="{048C8052-2651-41A4-9ACC-A3DE8442FE7B}">
      <dgm:prSet custT="1"/>
      <dgm:spPr/>
      <dgm:t>
        <a:bodyPr/>
        <a:lstStyle/>
        <a:p>
          <a:r>
            <a:rPr lang="en-US" sz="1800" dirty="0"/>
            <a:t>What is the mood of this tweet?</a:t>
          </a:r>
        </a:p>
      </dgm:t>
    </dgm:pt>
    <dgm:pt modelId="{4EA7C122-5C3C-4B09-A18D-0A9F83BFA68A}" type="parTrans" cxnId="{B2B5D8FC-55B5-4923-9104-F862CC7B26D3}">
      <dgm:prSet/>
      <dgm:spPr/>
      <dgm:t>
        <a:bodyPr/>
        <a:lstStyle/>
        <a:p>
          <a:endParaRPr lang="en-US"/>
        </a:p>
      </dgm:t>
    </dgm:pt>
    <dgm:pt modelId="{1B55540A-39A4-4FB3-A55B-9E77B1102CF4}" type="sibTrans" cxnId="{B2B5D8FC-55B5-4923-9104-F862CC7B26D3}">
      <dgm:prSet/>
      <dgm:spPr/>
      <dgm:t>
        <a:bodyPr/>
        <a:lstStyle/>
        <a:p>
          <a:endParaRPr lang="en-US"/>
        </a:p>
      </dgm:t>
    </dgm:pt>
    <dgm:pt modelId="{A26CD9D2-F691-4AEB-A579-1CB548D4D041}">
      <dgm:prSet custT="1"/>
      <dgm:spPr/>
      <dgm:t>
        <a:bodyPr/>
        <a:lstStyle/>
        <a:p>
          <a:r>
            <a:rPr lang="en-US" sz="1800" dirty="0"/>
            <a:t>Who is the speaker in this recording?</a:t>
          </a:r>
        </a:p>
      </dgm:t>
    </dgm:pt>
    <dgm:pt modelId="{76712BE6-9E36-467A-9168-5B82389215D3}" type="parTrans" cxnId="{12446E73-8466-4244-9812-4CA34F12F7FF}">
      <dgm:prSet/>
      <dgm:spPr/>
      <dgm:t>
        <a:bodyPr/>
        <a:lstStyle/>
        <a:p>
          <a:endParaRPr lang="en-US"/>
        </a:p>
      </dgm:t>
    </dgm:pt>
    <dgm:pt modelId="{4C63AFC2-AB98-4D60-AB6D-A0EA4183AD8A}" type="sibTrans" cxnId="{12446E73-8466-4244-9812-4CA34F12F7FF}">
      <dgm:prSet/>
      <dgm:spPr/>
      <dgm:t>
        <a:bodyPr/>
        <a:lstStyle/>
        <a:p>
          <a:endParaRPr lang="en-US"/>
        </a:p>
      </dgm:t>
    </dgm:pt>
    <dgm:pt modelId="{F69DE828-0C71-47C5-A99B-4F8A058D814C}" type="pres">
      <dgm:prSet presAssocID="{EAC656E5-C64D-4D05-90F4-F5FD69321BBD}" presName="vert0" presStyleCnt="0">
        <dgm:presLayoutVars>
          <dgm:dir/>
          <dgm:animOne val="branch"/>
          <dgm:animLvl val="lvl"/>
        </dgm:presLayoutVars>
      </dgm:prSet>
      <dgm:spPr/>
    </dgm:pt>
    <dgm:pt modelId="{B21F15C8-0ABB-471D-A8BE-F75D54188BEC}" type="pres">
      <dgm:prSet presAssocID="{195E767A-C679-45A5-983E-B1DBFFD39F47}" presName="thickLine" presStyleLbl="alignNode1" presStyleIdx="0" presStyleCnt="1"/>
      <dgm:spPr/>
    </dgm:pt>
    <dgm:pt modelId="{7D2F645C-CDBD-438C-A371-BA516907E60B}" type="pres">
      <dgm:prSet presAssocID="{195E767A-C679-45A5-983E-B1DBFFD39F47}" presName="horz1" presStyleCnt="0"/>
      <dgm:spPr/>
    </dgm:pt>
    <dgm:pt modelId="{5F284075-986A-42ED-A21C-66F6398A04B9}" type="pres">
      <dgm:prSet presAssocID="{195E767A-C679-45A5-983E-B1DBFFD39F47}" presName="tx1" presStyleLbl="revTx" presStyleIdx="0" presStyleCnt="6"/>
      <dgm:spPr/>
    </dgm:pt>
    <dgm:pt modelId="{FD9DCE97-1760-4D10-85F9-607DCB81016A}" type="pres">
      <dgm:prSet presAssocID="{195E767A-C679-45A5-983E-B1DBFFD39F47}" presName="vert1" presStyleCnt="0"/>
      <dgm:spPr/>
    </dgm:pt>
    <dgm:pt modelId="{179CC17F-CD38-4270-9D6A-189C3A4D1EF1}" type="pres">
      <dgm:prSet presAssocID="{4978B5BF-9028-4DC9-AB4F-A86C0F573DB8}" presName="vertSpace2a" presStyleCnt="0"/>
      <dgm:spPr/>
    </dgm:pt>
    <dgm:pt modelId="{283C9350-8DFC-463E-A169-0B32B5332B2A}" type="pres">
      <dgm:prSet presAssocID="{4978B5BF-9028-4DC9-AB4F-A86C0F573DB8}" presName="horz2" presStyleCnt="0"/>
      <dgm:spPr/>
    </dgm:pt>
    <dgm:pt modelId="{84994AE9-C605-421C-950A-C3ADB6E16672}" type="pres">
      <dgm:prSet presAssocID="{4978B5BF-9028-4DC9-AB4F-A86C0F573DB8}" presName="horzSpace2" presStyleCnt="0"/>
      <dgm:spPr/>
    </dgm:pt>
    <dgm:pt modelId="{485607D1-D109-4176-8B94-79E2AB4F4BA5}" type="pres">
      <dgm:prSet presAssocID="{4978B5BF-9028-4DC9-AB4F-A86C0F573DB8}" presName="tx2" presStyleLbl="revTx" presStyleIdx="1" presStyleCnt="6"/>
      <dgm:spPr/>
    </dgm:pt>
    <dgm:pt modelId="{5200519D-92F6-4936-9D4F-05334F11BF0B}" type="pres">
      <dgm:prSet presAssocID="{4978B5BF-9028-4DC9-AB4F-A86C0F573DB8}" presName="vert2" presStyleCnt="0"/>
      <dgm:spPr/>
    </dgm:pt>
    <dgm:pt modelId="{989512B7-B932-4540-9C68-D0CFC0478088}" type="pres">
      <dgm:prSet presAssocID="{4978B5BF-9028-4DC9-AB4F-A86C0F573DB8}" presName="thinLine2b" presStyleLbl="callout" presStyleIdx="0" presStyleCnt="5"/>
      <dgm:spPr/>
    </dgm:pt>
    <dgm:pt modelId="{2BF88E64-9617-48DE-931A-05CF7B5B23A0}" type="pres">
      <dgm:prSet presAssocID="{4978B5BF-9028-4DC9-AB4F-A86C0F573DB8}" presName="vertSpace2b" presStyleCnt="0"/>
      <dgm:spPr/>
    </dgm:pt>
    <dgm:pt modelId="{93671B8A-2CC8-4CC4-BAEA-72E3D5CAE5C8}" type="pres">
      <dgm:prSet presAssocID="{ACAFA0B3-53D7-4530-A31E-42B32AD01A63}" presName="horz2" presStyleCnt="0"/>
      <dgm:spPr/>
    </dgm:pt>
    <dgm:pt modelId="{DE086A35-497A-4166-8E3F-C75ED2CFF2AC}" type="pres">
      <dgm:prSet presAssocID="{ACAFA0B3-53D7-4530-A31E-42B32AD01A63}" presName="horzSpace2" presStyleCnt="0"/>
      <dgm:spPr/>
    </dgm:pt>
    <dgm:pt modelId="{3A148DE8-D06E-4B18-9B31-1A458E62CF2C}" type="pres">
      <dgm:prSet presAssocID="{ACAFA0B3-53D7-4530-A31E-42B32AD01A63}" presName="tx2" presStyleLbl="revTx" presStyleIdx="2" presStyleCnt="6"/>
      <dgm:spPr/>
    </dgm:pt>
    <dgm:pt modelId="{F0C346C8-609F-4030-965D-47BC7F9272B8}" type="pres">
      <dgm:prSet presAssocID="{ACAFA0B3-53D7-4530-A31E-42B32AD01A63}" presName="vert2" presStyleCnt="0"/>
      <dgm:spPr/>
    </dgm:pt>
    <dgm:pt modelId="{19D2C03A-A609-4C77-BDE0-D297E355F610}" type="pres">
      <dgm:prSet presAssocID="{ACAFA0B3-53D7-4530-A31E-42B32AD01A63}" presName="thinLine2b" presStyleLbl="callout" presStyleIdx="1" presStyleCnt="5"/>
      <dgm:spPr/>
    </dgm:pt>
    <dgm:pt modelId="{61C98343-26DD-49D4-A146-394109949C94}" type="pres">
      <dgm:prSet presAssocID="{ACAFA0B3-53D7-4530-A31E-42B32AD01A63}" presName="vertSpace2b" presStyleCnt="0"/>
      <dgm:spPr/>
    </dgm:pt>
    <dgm:pt modelId="{78A86033-A315-4BFE-ACF5-F8D46EEFFFE3}" type="pres">
      <dgm:prSet presAssocID="{A6FAA35B-B8EC-4FD4-98BC-C11A8A752967}" presName="horz2" presStyleCnt="0"/>
      <dgm:spPr/>
    </dgm:pt>
    <dgm:pt modelId="{AEFE6DA4-7204-448B-8C8B-B131FF48D295}" type="pres">
      <dgm:prSet presAssocID="{A6FAA35B-B8EC-4FD4-98BC-C11A8A752967}" presName="horzSpace2" presStyleCnt="0"/>
      <dgm:spPr/>
    </dgm:pt>
    <dgm:pt modelId="{77ECFD98-1D2B-4645-AE72-6C46F7287673}" type="pres">
      <dgm:prSet presAssocID="{A6FAA35B-B8EC-4FD4-98BC-C11A8A752967}" presName="tx2" presStyleLbl="revTx" presStyleIdx="3" presStyleCnt="6"/>
      <dgm:spPr/>
    </dgm:pt>
    <dgm:pt modelId="{3D9493E1-F2F7-4463-A457-8CE13F1B234B}" type="pres">
      <dgm:prSet presAssocID="{A6FAA35B-B8EC-4FD4-98BC-C11A8A752967}" presName="vert2" presStyleCnt="0"/>
      <dgm:spPr/>
    </dgm:pt>
    <dgm:pt modelId="{118B5C89-9739-4FE3-AFF4-B5475C776C47}" type="pres">
      <dgm:prSet presAssocID="{A6FAA35B-B8EC-4FD4-98BC-C11A8A752967}" presName="thinLine2b" presStyleLbl="callout" presStyleIdx="2" presStyleCnt="5"/>
      <dgm:spPr/>
    </dgm:pt>
    <dgm:pt modelId="{912B6207-92D8-437B-95CD-6ACB9A2DE9E3}" type="pres">
      <dgm:prSet presAssocID="{A6FAA35B-B8EC-4FD4-98BC-C11A8A752967}" presName="vertSpace2b" presStyleCnt="0"/>
      <dgm:spPr/>
    </dgm:pt>
    <dgm:pt modelId="{699645DE-041B-45AC-BC72-CE08F0E584B2}" type="pres">
      <dgm:prSet presAssocID="{048C8052-2651-41A4-9ACC-A3DE8442FE7B}" presName="horz2" presStyleCnt="0"/>
      <dgm:spPr/>
    </dgm:pt>
    <dgm:pt modelId="{C9F953C4-4A18-4279-AAB3-9239EEB3F497}" type="pres">
      <dgm:prSet presAssocID="{048C8052-2651-41A4-9ACC-A3DE8442FE7B}" presName="horzSpace2" presStyleCnt="0"/>
      <dgm:spPr/>
    </dgm:pt>
    <dgm:pt modelId="{65463575-4F0B-4E3E-B167-A51E34CA32F4}" type="pres">
      <dgm:prSet presAssocID="{048C8052-2651-41A4-9ACC-A3DE8442FE7B}" presName="tx2" presStyleLbl="revTx" presStyleIdx="4" presStyleCnt="6"/>
      <dgm:spPr/>
    </dgm:pt>
    <dgm:pt modelId="{F1DC4813-3520-43A4-8FA6-9333E556FF22}" type="pres">
      <dgm:prSet presAssocID="{048C8052-2651-41A4-9ACC-A3DE8442FE7B}" presName="vert2" presStyleCnt="0"/>
      <dgm:spPr/>
    </dgm:pt>
    <dgm:pt modelId="{BED3669D-76D1-4048-BCB4-D955C4F247C8}" type="pres">
      <dgm:prSet presAssocID="{048C8052-2651-41A4-9ACC-A3DE8442FE7B}" presName="thinLine2b" presStyleLbl="callout" presStyleIdx="3" presStyleCnt="5"/>
      <dgm:spPr/>
    </dgm:pt>
    <dgm:pt modelId="{BBF8E638-4B7B-4E29-B192-22E7EB8A4845}" type="pres">
      <dgm:prSet presAssocID="{048C8052-2651-41A4-9ACC-A3DE8442FE7B}" presName="vertSpace2b" presStyleCnt="0"/>
      <dgm:spPr/>
    </dgm:pt>
    <dgm:pt modelId="{BFAE68D2-2E65-4B69-8E42-795444EA04D6}" type="pres">
      <dgm:prSet presAssocID="{A26CD9D2-F691-4AEB-A579-1CB548D4D041}" presName="horz2" presStyleCnt="0"/>
      <dgm:spPr/>
    </dgm:pt>
    <dgm:pt modelId="{79041F52-3871-4F0B-ABF8-E12DDD9E6BFC}" type="pres">
      <dgm:prSet presAssocID="{A26CD9D2-F691-4AEB-A579-1CB548D4D041}" presName="horzSpace2" presStyleCnt="0"/>
      <dgm:spPr/>
    </dgm:pt>
    <dgm:pt modelId="{314275D7-D331-4DE8-B5D4-C44FE6A6B2E6}" type="pres">
      <dgm:prSet presAssocID="{A26CD9D2-F691-4AEB-A579-1CB548D4D041}" presName="tx2" presStyleLbl="revTx" presStyleIdx="5" presStyleCnt="6"/>
      <dgm:spPr/>
    </dgm:pt>
    <dgm:pt modelId="{5DBF9FC7-486A-4B02-BACF-B889583AEA2F}" type="pres">
      <dgm:prSet presAssocID="{A26CD9D2-F691-4AEB-A579-1CB548D4D041}" presName="vert2" presStyleCnt="0"/>
      <dgm:spPr/>
    </dgm:pt>
    <dgm:pt modelId="{604B26FF-90AD-48C0-AB30-0E5247BED75E}" type="pres">
      <dgm:prSet presAssocID="{A26CD9D2-F691-4AEB-A579-1CB548D4D041}" presName="thinLine2b" presStyleLbl="callout" presStyleIdx="4" presStyleCnt="5"/>
      <dgm:spPr/>
    </dgm:pt>
    <dgm:pt modelId="{27A6701A-6027-42A6-9960-3BA8BF579A83}" type="pres">
      <dgm:prSet presAssocID="{A26CD9D2-F691-4AEB-A579-1CB548D4D041}" presName="vertSpace2b" presStyleCnt="0"/>
      <dgm:spPr/>
    </dgm:pt>
  </dgm:ptLst>
  <dgm:cxnLst>
    <dgm:cxn modelId="{A2A3A116-21B8-4EAD-B7D2-055B5497C3B6}" type="presOf" srcId="{EAC656E5-C64D-4D05-90F4-F5FD69321BBD}" destId="{F69DE828-0C71-47C5-A99B-4F8A058D814C}" srcOrd="0" destOrd="0" presId="urn:microsoft.com/office/officeart/2008/layout/LinedList"/>
    <dgm:cxn modelId="{D09E1F17-2270-4E2B-AB60-80DBF1A9DC8B}" srcId="{195E767A-C679-45A5-983E-B1DBFFD39F47}" destId="{ACAFA0B3-53D7-4530-A31E-42B32AD01A63}" srcOrd="1" destOrd="0" parTransId="{8D62E5CF-7973-4E9D-BF8E-671F1F3A7B21}" sibTransId="{FCC21BC0-3F5E-48C4-9DF3-33F141DA772E}"/>
    <dgm:cxn modelId="{F7F85B1D-24D9-406B-A52E-677C607F20EC}" type="presOf" srcId="{A6FAA35B-B8EC-4FD4-98BC-C11A8A752967}" destId="{77ECFD98-1D2B-4645-AE72-6C46F7287673}" srcOrd="0" destOrd="0" presId="urn:microsoft.com/office/officeart/2008/layout/LinedList"/>
    <dgm:cxn modelId="{E661651F-8C7C-4AA4-8500-B3772A049EF3}" type="presOf" srcId="{048C8052-2651-41A4-9ACC-A3DE8442FE7B}" destId="{65463575-4F0B-4E3E-B167-A51E34CA32F4}" srcOrd="0" destOrd="0" presId="urn:microsoft.com/office/officeart/2008/layout/LinedList"/>
    <dgm:cxn modelId="{80E1502D-BAE2-4E80-AFA2-D1DD465832EA}" type="presOf" srcId="{4978B5BF-9028-4DC9-AB4F-A86C0F573DB8}" destId="{485607D1-D109-4176-8B94-79E2AB4F4BA5}" srcOrd="0" destOrd="0" presId="urn:microsoft.com/office/officeart/2008/layout/LinedList"/>
    <dgm:cxn modelId="{C102B24E-D88E-4E1A-9210-A79B7AAFAA4D}" type="presOf" srcId="{195E767A-C679-45A5-983E-B1DBFFD39F47}" destId="{5F284075-986A-42ED-A21C-66F6398A04B9}" srcOrd="0" destOrd="0" presId="urn:microsoft.com/office/officeart/2008/layout/LinedList"/>
    <dgm:cxn modelId="{0D9D1F72-5CA1-470B-9A0A-531AE6C15B81}" type="presOf" srcId="{ACAFA0B3-53D7-4530-A31E-42B32AD01A63}" destId="{3A148DE8-D06E-4B18-9B31-1A458E62CF2C}" srcOrd="0" destOrd="0" presId="urn:microsoft.com/office/officeart/2008/layout/LinedList"/>
    <dgm:cxn modelId="{12446E73-8466-4244-9812-4CA34F12F7FF}" srcId="{195E767A-C679-45A5-983E-B1DBFFD39F47}" destId="{A26CD9D2-F691-4AEB-A579-1CB548D4D041}" srcOrd="4" destOrd="0" parTransId="{76712BE6-9E36-467A-9168-5B82389215D3}" sibTransId="{4C63AFC2-AB98-4D60-AB6D-A0EA4183AD8A}"/>
    <dgm:cxn modelId="{944BF856-D318-4C51-ABC2-5FDDD0E41644}" srcId="{EAC656E5-C64D-4D05-90F4-F5FD69321BBD}" destId="{195E767A-C679-45A5-983E-B1DBFFD39F47}" srcOrd="0" destOrd="0" parTransId="{1DDA5B58-2C4B-42DE-9769-BA8C55817DF2}" sibTransId="{5BC4A0ED-C4E8-41E8-AA26-73B3C26AECA1}"/>
    <dgm:cxn modelId="{891A32C1-ACA4-4503-B8A7-D8261CE37A61}" type="presOf" srcId="{A26CD9D2-F691-4AEB-A579-1CB548D4D041}" destId="{314275D7-D331-4DE8-B5D4-C44FE6A6B2E6}" srcOrd="0" destOrd="0" presId="urn:microsoft.com/office/officeart/2008/layout/LinedList"/>
    <dgm:cxn modelId="{A4A1D9C4-2653-4772-8CC1-F3C5F67E824D}" srcId="{195E767A-C679-45A5-983E-B1DBFFD39F47}" destId="{A6FAA35B-B8EC-4FD4-98BC-C11A8A752967}" srcOrd="2" destOrd="0" parTransId="{D7EA1CC0-3305-4446-86B8-38997B7F4EE7}" sibTransId="{9CBBDE6C-82C7-4E7F-8669-4074B308D606}"/>
    <dgm:cxn modelId="{8EC9BCC9-61E6-4645-9F6E-06A7013E28A6}" srcId="{195E767A-C679-45A5-983E-B1DBFFD39F47}" destId="{4978B5BF-9028-4DC9-AB4F-A86C0F573DB8}" srcOrd="0" destOrd="0" parTransId="{B430B6E0-1461-490D-9F37-8E54F3D62A7A}" sibTransId="{FD6CCD86-FDC4-463C-94BE-0E905A201C25}"/>
    <dgm:cxn modelId="{B2B5D8FC-55B5-4923-9104-F862CC7B26D3}" srcId="{195E767A-C679-45A5-983E-B1DBFFD39F47}" destId="{048C8052-2651-41A4-9ACC-A3DE8442FE7B}" srcOrd="3" destOrd="0" parTransId="{4EA7C122-5C3C-4B09-A18D-0A9F83BFA68A}" sibTransId="{1B55540A-39A4-4FB3-A55B-9E77B1102CF4}"/>
    <dgm:cxn modelId="{BA9B5DC2-8564-459F-AA16-3042A213EC37}" type="presParOf" srcId="{F69DE828-0C71-47C5-A99B-4F8A058D814C}" destId="{B21F15C8-0ABB-471D-A8BE-F75D54188BEC}" srcOrd="0" destOrd="0" presId="urn:microsoft.com/office/officeart/2008/layout/LinedList"/>
    <dgm:cxn modelId="{4D907149-1446-4912-A945-46E0DDD49380}" type="presParOf" srcId="{F69DE828-0C71-47C5-A99B-4F8A058D814C}" destId="{7D2F645C-CDBD-438C-A371-BA516907E60B}" srcOrd="1" destOrd="0" presId="urn:microsoft.com/office/officeart/2008/layout/LinedList"/>
    <dgm:cxn modelId="{40EC3EDE-868A-45E0-B7FE-D191B7BCEE39}" type="presParOf" srcId="{7D2F645C-CDBD-438C-A371-BA516907E60B}" destId="{5F284075-986A-42ED-A21C-66F6398A04B9}" srcOrd="0" destOrd="0" presId="urn:microsoft.com/office/officeart/2008/layout/LinedList"/>
    <dgm:cxn modelId="{7F5E1AD5-9876-4544-9F97-70238399A1CA}" type="presParOf" srcId="{7D2F645C-CDBD-438C-A371-BA516907E60B}" destId="{FD9DCE97-1760-4D10-85F9-607DCB81016A}" srcOrd="1" destOrd="0" presId="urn:microsoft.com/office/officeart/2008/layout/LinedList"/>
    <dgm:cxn modelId="{0160C5AB-665D-4976-A62D-3DC9C34790E3}" type="presParOf" srcId="{FD9DCE97-1760-4D10-85F9-607DCB81016A}" destId="{179CC17F-CD38-4270-9D6A-189C3A4D1EF1}" srcOrd="0" destOrd="0" presId="urn:microsoft.com/office/officeart/2008/layout/LinedList"/>
    <dgm:cxn modelId="{DB9C1914-0512-4C25-B870-EAADB5C4BFE1}" type="presParOf" srcId="{FD9DCE97-1760-4D10-85F9-607DCB81016A}" destId="{283C9350-8DFC-463E-A169-0B32B5332B2A}" srcOrd="1" destOrd="0" presId="urn:microsoft.com/office/officeart/2008/layout/LinedList"/>
    <dgm:cxn modelId="{8FD7B167-E605-4608-B742-0E0D1A731905}" type="presParOf" srcId="{283C9350-8DFC-463E-A169-0B32B5332B2A}" destId="{84994AE9-C605-421C-950A-C3ADB6E16672}" srcOrd="0" destOrd="0" presId="urn:microsoft.com/office/officeart/2008/layout/LinedList"/>
    <dgm:cxn modelId="{A2F6BAEC-34A9-415C-B29F-ABC83D6F51C0}" type="presParOf" srcId="{283C9350-8DFC-463E-A169-0B32B5332B2A}" destId="{485607D1-D109-4176-8B94-79E2AB4F4BA5}" srcOrd="1" destOrd="0" presId="urn:microsoft.com/office/officeart/2008/layout/LinedList"/>
    <dgm:cxn modelId="{74866578-30CD-4E99-876B-3D5BACC3F3B7}" type="presParOf" srcId="{283C9350-8DFC-463E-A169-0B32B5332B2A}" destId="{5200519D-92F6-4936-9D4F-05334F11BF0B}" srcOrd="2" destOrd="0" presId="urn:microsoft.com/office/officeart/2008/layout/LinedList"/>
    <dgm:cxn modelId="{11893EB2-9FB7-4DDB-964E-768EF4FC1215}" type="presParOf" srcId="{FD9DCE97-1760-4D10-85F9-607DCB81016A}" destId="{989512B7-B932-4540-9C68-D0CFC0478088}" srcOrd="2" destOrd="0" presId="urn:microsoft.com/office/officeart/2008/layout/LinedList"/>
    <dgm:cxn modelId="{DFB4B374-3A62-4E34-9AED-FB5EE21E5675}" type="presParOf" srcId="{FD9DCE97-1760-4D10-85F9-607DCB81016A}" destId="{2BF88E64-9617-48DE-931A-05CF7B5B23A0}" srcOrd="3" destOrd="0" presId="urn:microsoft.com/office/officeart/2008/layout/LinedList"/>
    <dgm:cxn modelId="{97E97AAD-E1E2-40A4-9C3D-D35466D3E407}" type="presParOf" srcId="{FD9DCE97-1760-4D10-85F9-607DCB81016A}" destId="{93671B8A-2CC8-4CC4-BAEA-72E3D5CAE5C8}" srcOrd="4" destOrd="0" presId="urn:microsoft.com/office/officeart/2008/layout/LinedList"/>
    <dgm:cxn modelId="{F7E10E5B-0FEC-4A5B-8753-F5706B8CCEE3}" type="presParOf" srcId="{93671B8A-2CC8-4CC4-BAEA-72E3D5CAE5C8}" destId="{DE086A35-497A-4166-8E3F-C75ED2CFF2AC}" srcOrd="0" destOrd="0" presId="urn:microsoft.com/office/officeart/2008/layout/LinedList"/>
    <dgm:cxn modelId="{C8387E50-3C88-4096-A0A7-A7ECBF187A6A}" type="presParOf" srcId="{93671B8A-2CC8-4CC4-BAEA-72E3D5CAE5C8}" destId="{3A148DE8-D06E-4B18-9B31-1A458E62CF2C}" srcOrd="1" destOrd="0" presId="urn:microsoft.com/office/officeart/2008/layout/LinedList"/>
    <dgm:cxn modelId="{F54AFD83-B22D-4088-B19F-82337D1B4CEE}" type="presParOf" srcId="{93671B8A-2CC8-4CC4-BAEA-72E3D5CAE5C8}" destId="{F0C346C8-609F-4030-965D-47BC7F9272B8}" srcOrd="2" destOrd="0" presId="urn:microsoft.com/office/officeart/2008/layout/LinedList"/>
    <dgm:cxn modelId="{F35C1A62-B44B-47DE-9F2F-2E12D0BC1107}" type="presParOf" srcId="{FD9DCE97-1760-4D10-85F9-607DCB81016A}" destId="{19D2C03A-A609-4C77-BDE0-D297E355F610}" srcOrd="5" destOrd="0" presId="urn:microsoft.com/office/officeart/2008/layout/LinedList"/>
    <dgm:cxn modelId="{62BA8669-21F7-4CFF-A280-C5A961E037B0}" type="presParOf" srcId="{FD9DCE97-1760-4D10-85F9-607DCB81016A}" destId="{61C98343-26DD-49D4-A146-394109949C94}" srcOrd="6" destOrd="0" presId="urn:microsoft.com/office/officeart/2008/layout/LinedList"/>
    <dgm:cxn modelId="{E7163CC6-FB7A-4FC7-9673-E9E781363871}" type="presParOf" srcId="{FD9DCE97-1760-4D10-85F9-607DCB81016A}" destId="{78A86033-A315-4BFE-ACF5-F8D46EEFFFE3}" srcOrd="7" destOrd="0" presId="urn:microsoft.com/office/officeart/2008/layout/LinedList"/>
    <dgm:cxn modelId="{213A1331-012C-4C64-A81F-EFAA5E6B90EB}" type="presParOf" srcId="{78A86033-A315-4BFE-ACF5-F8D46EEFFFE3}" destId="{AEFE6DA4-7204-448B-8C8B-B131FF48D295}" srcOrd="0" destOrd="0" presId="urn:microsoft.com/office/officeart/2008/layout/LinedList"/>
    <dgm:cxn modelId="{56304234-D3A4-4D10-B8D3-8B4D98D40B19}" type="presParOf" srcId="{78A86033-A315-4BFE-ACF5-F8D46EEFFFE3}" destId="{77ECFD98-1D2B-4645-AE72-6C46F7287673}" srcOrd="1" destOrd="0" presId="urn:microsoft.com/office/officeart/2008/layout/LinedList"/>
    <dgm:cxn modelId="{0386D4A4-5D66-4169-83E2-436D5903BE6B}" type="presParOf" srcId="{78A86033-A315-4BFE-ACF5-F8D46EEFFFE3}" destId="{3D9493E1-F2F7-4463-A457-8CE13F1B234B}" srcOrd="2" destOrd="0" presId="urn:microsoft.com/office/officeart/2008/layout/LinedList"/>
    <dgm:cxn modelId="{98C7F76E-71D2-4CB6-BFEE-D6569435BE1F}" type="presParOf" srcId="{FD9DCE97-1760-4D10-85F9-607DCB81016A}" destId="{118B5C89-9739-4FE3-AFF4-B5475C776C47}" srcOrd="8" destOrd="0" presId="urn:microsoft.com/office/officeart/2008/layout/LinedList"/>
    <dgm:cxn modelId="{DB94E873-F291-4D76-ADB8-A262C6447056}" type="presParOf" srcId="{FD9DCE97-1760-4D10-85F9-607DCB81016A}" destId="{912B6207-92D8-437B-95CD-6ACB9A2DE9E3}" srcOrd="9" destOrd="0" presId="urn:microsoft.com/office/officeart/2008/layout/LinedList"/>
    <dgm:cxn modelId="{62ABF531-039E-48C8-8B8B-3132FCDEAEE6}" type="presParOf" srcId="{FD9DCE97-1760-4D10-85F9-607DCB81016A}" destId="{699645DE-041B-45AC-BC72-CE08F0E584B2}" srcOrd="10" destOrd="0" presId="urn:microsoft.com/office/officeart/2008/layout/LinedList"/>
    <dgm:cxn modelId="{B0A439D7-11EE-4F75-8B68-502E9AF1F87B}" type="presParOf" srcId="{699645DE-041B-45AC-BC72-CE08F0E584B2}" destId="{C9F953C4-4A18-4279-AAB3-9239EEB3F497}" srcOrd="0" destOrd="0" presId="urn:microsoft.com/office/officeart/2008/layout/LinedList"/>
    <dgm:cxn modelId="{E9AA7E0F-5AA1-4189-B1DD-38BEC40FDFD4}" type="presParOf" srcId="{699645DE-041B-45AC-BC72-CE08F0E584B2}" destId="{65463575-4F0B-4E3E-B167-A51E34CA32F4}" srcOrd="1" destOrd="0" presId="urn:microsoft.com/office/officeart/2008/layout/LinedList"/>
    <dgm:cxn modelId="{037E5F58-602D-4358-B2FC-9F5585308C9A}" type="presParOf" srcId="{699645DE-041B-45AC-BC72-CE08F0E584B2}" destId="{F1DC4813-3520-43A4-8FA6-9333E556FF22}" srcOrd="2" destOrd="0" presId="urn:microsoft.com/office/officeart/2008/layout/LinedList"/>
    <dgm:cxn modelId="{F8BB9511-8D53-412F-9DA2-C0AEFC2E0210}" type="presParOf" srcId="{FD9DCE97-1760-4D10-85F9-607DCB81016A}" destId="{BED3669D-76D1-4048-BCB4-D955C4F247C8}" srcOrd="11" destOrd="0" presId="urn:microsoft.com/office/officeart/2008/layout/LinedList"/>
    <dgm:cxn modelId="{03FFEEA7-4B99-4C8D-ABA9-F9DA540C31F5}" type="presParOf" srcId="{FD9DCE97-1760-4D10-85F9-607DCB81016A}" destId="{BBF8E638-4B7B-4E29-B192-22E7EB8A4845}" srcOrd="12" destOrd="0" presId="urn:microsoft.com/office/officeart/2008/layout/LinedList"/>
    <dgm:cxn modelId="{25552224-8261-432F-A110-FFADE1738B92}" type="presParOf" srcId="{FD9DCE97-1760-4D10-85F9-607DCB81016A}" destId="{BFAE68D2-2E65-4B69-8E42-795444EA04D6}" srcOrd="13" destOrd="0" presId="urn:microsoft.com/office/officeart/2008/layout/LinedList"/>
    <dgm:cxn modelId="{629D1B8C-3B43-4F4E-B0AC-BEFE23207D47}" type="presParOf" srcId="{BFAE68D2-2E65-4B69-8E42-795444EA04D6}" destId="{79041F52-3871-4F0B-ABF8-E12DDD9E6BFC}" srcOrd="0" destOrd="0" presId="urn:microsoft.com/office/officeart/2008/layout/LinedList"/>
    <dgm:cxn modelId="{B067D3D0-16E7-4715-923F-EA15BB267A61}" type="presParOf" srcId="{BFAE68D2-2E65-4B69-8E42-795444EA04D6}" destId="{314275D7-D331-4DE8-B5D4-C44FE6A6B2E6}" srcOrd="1" destOrd="0" presId="urn:microsoft.com/office/officeart/2008/layout/LinedList"/>
    <dgm:cxn modelId="{795C820A-5090-4008-B9AB-88998064B52F}" type="presParOf" srcId="{BFAE68D2-2E65-4B69-8E42-795444EA04D6}" destId="{5DBF9FC7-486A-4B02-BACF-B889583AEA2F}" srcOrd="2" destOrd="0" presId="urn:microsoft.com/office/officeart/2008/layout/LinedList"/>
    <dgm:cxn modelId="{957E9375-BFD9-4216-B986-3F69BAC490B6}" type="presParOf" srcId="{FD9DCE97-1760-4D10-85F9-607DCB81016A}" destId="{604B26FF-90AD-48C0-AB30-0E5247BED75E}" srcOrd="14" destOrd="0" presId="urn:microsoft.com/office/officeart/2008/layout/LinedList"/>
    <dgm:cxn modelId="{21FFEAB7-E34E-42E5-905A-41D5A66728F5}" type="presParOf" srcId="{FD9DCE97-1760-4D10-85F9-607DCB81016A}" destId="{27A6701A-6027-42A6-9960-3BA8BF579A83}"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59D9A6-6C18-410A-9ABF-B596D71F9A4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9684B7E-1FB7-425D-84E6-F4372BFD09E1}">
      <dgm:prSet/>
      <dgm:spPr/>
      <dgm:t>
        <a:bodyPr vert="vert270"/>
        <a:lstStyle/>
        <a:p>
          <a:r>
            <a:rPr lang="en-US" b="1" dirty="0"/>
            <a:t>Typical questions</a:t>
          </a:r>
          <a:endParaRPr lang="en-US" dirty="0"/>
        </a:p>
      </dgm:t>
    </dgm:pt>
    <dgm:pt modelId="{F4791F7E-41F6-4AA0-A387-5E036F23C85A}" type="parTrans" cxnId="{091E915C-2984-423C-9D7C-53E631201A30}">
      <dgm:prSet/>
      <dgm:spPr/>
      <dgm:t>
        <a:bodyPr/>
        <a:lstStyle/>
        <a:p>
          <a:endParaRPr lang="en-US"/>
        </a:p>
      </dgm:t>
    </dgm:pt>
    <dgm:pt modelId="{63C9FAE5-B0D9-45DD-BB1A-97AC870FCA29}" type="sibTrans" cxnId="{091E915C-2984-423C-9D7C-53E631201A30}">
      <dgm:prSet/>
      <dgm:spPr/>
      <dgm:t>
        <a:bodyPr/>
        <a:lstStyle/>
        <a:p>
          <a:endParaRPr lang="en-US"/>
        </a:p>
      </dgm:t>
    </dgm:pt>
    <dgm:pt modelId="{2888E5ED-7885-4703-9391-AC17015016C9}">
      <dgm:prSet custT="1"/>
      <dgm:spPr/>
      <dgm:t>
        <a:bodyPr/>
        <a:lstStyle/>
        <a:p>
          <a:r>
            <a:rPr lang="en-US" sz="1800"/>
            <a:t>Is this pressure reading unusual?</a:t>
          </a:r>
        </a:p>
      </dgm:t>
    </dgm:pt>
    <dgm:pt modelId="{D314CC2D-DDCE-42B0-A8CE-EC105304A415}" type="parTrans" cxnId="{F2052568-4B20-4066-AB64-56858980585C}">
      <dgm:prSet/>
      <dgm:spPr/>
      <dgm:t>
        <a:bodyPr/>
        <a:lstStyle/>
        <a:p>
          <a:endParaRPr lang="en-US"/>
        </a:p>
      </dgm:t>
    </dgm:pt>
    <dgm:pt modelId="{F0ECD430-2AE6-452F-B6A1-AE0F3A5D2EA8}" type="sibTrans" cxnId="{F2052568-4B20-4066-AB64-56858980585C}">
      <dgm:prSet/>
      <dgm:spPr/>
      <dgm:t>
        <a:bodyPr/>
        <a:lstStyle/>
        <a:p>
          <a:endParaRPr lang="en-US"/>
        </a:p>
      </dgm:t>
    </dgm:pt>
    <dgm:pt modelId="{EF59CD9B-71D0-47FE-B73B-131ECE3B4164}">
      <dgm:prSet custT="1"/>
      <dgm:spPr/>
      <dgm:t>
        <a:bodyPr/>
        <a:lstStyle/>
        <a:p>
          <a:r>
            <a:rPr lang="en-US" sz="1800"/>
            <a:t>Is this internet message typical?</a:t>
          </a:r>
        </a:p>
      </dgm:t>
    </dgm:pt>
    <dgm:pt modelId="{5F198567-05F1-4B62-905C-EC4C46E04030}" type="parTrans" cxnId="{FDD14288-A770-46C9-93D4-8FC0A90C074C}">
      <dgm:prSet/>
      <dgm:spPr/>
      <dgm:t>
        <a:bodyPr/>
        <a:lstStyle/>
        <a:p>
          <a:endParaRPr lang="en-US"/>
        </a:p>
      </dgm:t>
    </dgm:pt>
    <dgm:pt modelId="{606A6E33-8E60-4260-833A-50D392838716}" type="sibTrans" cxnId="{FDD14288-A770-46C9-93D4-8FC0A90C074C}">
      <dgm:prSet/>
      <dgm:spPr/>
      <dgm:t>
        <a:bodyPr/>
        <a:lstStyle/>
        <a:p>
          <a:endParaRPr lang="en-US"/>
        </a:p>
      </dgm:t>
    </dgm:pt>
    <dgm:pt modelId="{C1A65535-859A-40A3-AAAF-D454AA294F6A}">
      <dgm:prSet custT="1"/>
      <dgm:spPr/>
      <dgm:t>
        <a:bodyPr/>
        <a:lstStyle/>
        <a:p>
          <a:r>
            <a:rPr lang="en-US" sz="1800" dirty="0"/>
            <a:t>Is this combination of purchases very different from what this customer has made in the past?</a:t>
          </a:r>
        </a:p>
      </dgm:t>
    </dgm:pt>
    <dgm:pt modelId="{1A50BB9B-979D-4C49-80BF-2A58DE34A63C}" type="parTrans" cxnId="{AF83503C-6493-4E40-A062-5F0F2E04CD2F}">
      <dgm:prSet/>
      <dgm:spPr/>
      <dgm:t>
        <a:bodyPr/>
        <a:lstStyle/>
        <a:p>
          <a:endParaRPr lang="en-US"/>
        </a:p>
      </dgm:t>
    </dgm:pt>
    <dgm:pt modelId="{DE0FD8F8-4767-4227-9AC2-10841B8BC955}" type="sibTrans" cxnId="{AF83503C-6493-4E40-A062-5F0F2E04CD2F}">
      <dgm:prSet/>
      <dgm:spPr/>
      <dgm:t>
        <a:bodyPr/>
        <a:lstStyle/>
        <a:p>
          <a:endParaRPr lang="en-US"/>
        </a:p>
      </dgm:t>
    </dgm:pt>
    <dgm:pt modelId="{DEC0B1C6-7695-4804-8C0D-175299399EB6}">
      <dgm:prSet custT="1"/>
      <dgm:spPr/>
      <dgm:t>
        <a:bodyPr/>
        <a:lstStyle/>
        <a:p>
          <a:r>
            <a:rPr lang="en-US" sz="1800"/>
            <a:t>Are these voltages normal for this season and time of day?</a:t>
          </a:r>
        </a:p>
      </dgm:t>
    </dgm:pt>
    <dgm:pt modelId="{EAAE818D-214B-4217-AF3E-0331EC72CC2F}" type="parTrans" cxnId="{4AB6724D-57CC-492F-AB47-091FA46F781A}">
      <dgm:prSet/>
      <dgm:spPr/>
      <dgm:t>
        <a:bodyPr/>
        <a:lstStyle/>
        <a:p>
          <a:endParaRPr lang="en-US"/>
        </a:p>
      </dgm:t>
    </dgm:pt>
    <dgm:pt modelId="{E00DF3B8-5125-4043-BB78-AC0517F1F4ED}" type="sibTrans" cxnId="{4AB6724D-57CC-492F-AB47-091FA46F781A}">
      <dgm:prSet/>
      <dgm:spPr/>
      <dgm:t>
        <a:bodyPr/>
        <a:lstStyle/>
        <a:p>
          <a:endParaRPr lang="en-US"/>
        </a:p>
      </dgm:t>
    </dgm:pt>
    <dgm:pt modelId="{2F53D1E8-9FD0-4096-855F-56CE75CD89F9}" type="pres">
      <dgm:prSet presAssocID="{A859D9A6-6C18-410A-9ABF-B596D71F9A45}" presName="vert0" presStyleCnt="0">
        <dgm:presLayoutVars>
          <dgm:dir/>
          <dgm:animOne val="branch"/>
          <dgm:animLvl val="lvl"/>
        </dgm:presLayoutVars>
      </dgm:prSet>
      <dgm:spPr/>
    </dgm:pt>
    <dgm:pt modelId="{FBFBDA05-72F2-43C3-8AC9-A234A4B297C3}" type="pres">
      <dgm:prSet presAssocID="{59684B7E-1FB7-425D-84E6-F4372BFD09E1}" presName="thickLine" presStyleLbl="alignNode1" presStyleIdx="0" presStyleCnt="1"/>
      <dgm:spPr/>
    </dgm:pt>
    <dgm:pt modelId="{76F2AF18-9188-44F4-887A-BA6BE552FE3F}" type="pres">
      <dgm:prSet presAssocID="{59684B7E-1FB7-425D-84E6-F4372BFD09E1}" presName="horz1" presStyleCnt="0"/>
      <dgm:spPr/>
    </dgm:pt>
    <dgm:pt modelId="{D6EE4BB5-5C3F-45BA-9176-283BBF83BFAD}" type="pres">
      <dgm:prSet presAssocID="{59684B7E-1FB7-425D-84E6-F4372BFD09E1}" presName="tx1" presStyleLbl="revTx" presStyleIdx="0" presStyleCnt="5"/>
      <dgm:spPr/>
    </dgm:pt>
    <dgm:pt modelId="{6AED97D1-2080-4B1C-9C4B-B2CEDEC8401F}" type="pres">
      <dgm:prSet presAssocID="{59684B7E-1FB7-425D-84E6-F4372BFD09E1}" presName="vert1" presStyleCnt="0"/>
      <dgm:spPr/>
    </dgm:pt>
    <dgm:pt modelId="{CBB78D61-63FA-48FC-A6FC-B1FC4A33BF73}" type="pres">
      <dgm:prSet presAssocID="{2888E5ED-7885-4703-9391-AC17015016C9}" presName="vertSpace2a" presStyleCnt="0"/>
      <dgm:spPr/>
    </dgm:pt>
    <dgm:pt modelId="{CFDA5C70-0E48-42C0-9DA6-37511CB90632}" type="pres">
      <dgm:prSet presAssocID="{2888E5ED-7885-4703-9391-AC17015016C9}" presName="horz2" presStyleCnt="0"/>
      <dgm:spPr/>
    </dgm:pt>
    <dgm:pt modelId="{2C8A5C39-42FD-4621-AA38-5BB9268823EF}" type="pres">
      <dgm:prSet presAssocID="{2888E5ED-7885-4703-9391-AC17015016C9}" presName="horzSpace2" presStyleCnt="0"/>
      <dgm:spPr/>
    </dgm:pt>
    <dgm:pt modelId="{CDD67889-5BE9-4689-80E3-0CCD8B7C040D}" type="pres">
      <dgm:prSet presAssocID="{2888E5ED-7885-4703-9391-AC17015016C9}" presName="tx2" presStyleLbl="revTx" presStyleIdx="1" presStyleCnt="5"/>
      <dgm:spPr/>
    </dgm:pt>
    <dgm:pt modelId="{74F71FAF-EE9B-4736-A2DF-CE9D8BB3D7A3}" type="pres">
      <dgm:prSet presAssocID="{2888E5ED-7885-4703-9391-AC17015016C9}" presName="vert2" presStyleCnt="0"/>
      <dgm:spPr/>
    </dgm:pt>
    <dgm:pt modelId="{910B8142-123D-4A82-9E77-1473DCA649E6}" type="pres">
      <dgm:prSet presAssocID="{2888E5ED-7885-4703-9391-AC17015016C9}" presName="thinLine2b" presStyleLbl="callout" presStyleIdx="0" presStyleCnt="4"/>
      <dgm:spPr/>
    </dgm:pt>
    <dgm:pt modelId="{5C32E152-7604-4D84-96AC-8F821FB51514}" type="pres">
      <dgm:prSet presAssocID="{2888E5ED-7885-4703-9391-AC17015016C9}" presName="vertSpace2b" presStyleCnt="0"/>
      <dgm:spPr/>
    </dgm:pt>
    <dgm:pt modelId="{3ADD9697-8D53-4BF6-A7D4-1E5210CA9390}" type="pres">
      <dgm:prSet presAssocID="{EF59CD9B-71D0-47FE-B73B-131ECE3B4164}" presName="horz2" presStyleCnt="0"/>
      <dgm:spPr/>
    </dgm:pt>
    <dgm:pt modelId="{454A226B-E18A-48AC-99BA-F0280572738E}" type="pres">
      <dgm:prSet presAssocID="{EF59CD9B-71D0-47FE-B73B-131ECE3B4164}" presName="horzSpace2" presStyleCnt="0"/>
      <dgm:spPr/>
    </dgm:pt>
    <dgm:pt modelId="{3F5EC194-53BE-4DE3-9353-9D2A88F87C86}" type="pres">
      <dgm:prSet presAssocID="{EF59CD9B-71D0-47FE-B73B-131ECE3B4164}" presName="tx2" presStyleLbl="revTx" presStyleIdx="2" presStyleCnt="5"/>
      <dgm:spPr/>
    </dgm:pt>
    <dgm:pt modelId="{E4A0A787-740D-4421-AC15-9D5F27C25855}" type="pres">
      <dgm:prSet presAssocID="{EF59CD9B-71D0-47FE-B73B-131ECE3B4164}" presName="vert2" presStyleCnt="0"/>
      <dgm:spPr/>
    </dgm:pt>
    <dgm:pt modelId="{CD615CE3-C8EA-4731-B9B0-EC57979751D9}" type="pres">
      <dgm:prSet presAssocID="{EF59CD9B-71D0-47FE-B73B-131ECE3B4164}" presName="thinLine2b" presStyleLbl="callout" presStyleIdx="1" presStyleCnt="4"/>
      <dgm:spPr/>
    </dgm:pt>
    <dgm:pt modelId="{8D6ABAF2-D92B-42A4-BFCC-D68282D61419}" type="pres">
      <dgm:prSet presAssocID="{EF59CD9B-71D0-47FE-B73B-131ECE3B4164}" presName="vertSpace2b" presStyleCnt="0"/>
      <dgm:spPr/>
    </dgm:pt>
    <dgm:pt modelId="{054DE132-9948-40A4-970A-8063A68DE7C9}" type="pres">
      <dgm:prSet presAssocID="{C1A65535-859A-40A3-AAAF-D454AA294F6A}" presName="horz2" presStyleCnt="0"/>
      <dgm:spPr/>
    </dgm:pt>
    <dgm:pt modelId="{09199E44-B8B3-41F9-A005-C19B863BAF85}" type="pres">
      <dgm:prSet presAssocID="{C1A65535-859A-40A3-AAAF-D454AA294F6A}" presName="horzSpace2" presStyleCnt="0"/>
      <dgm:spPr/>
    </dgm:pt>
    <dgm:pt modelId="{C4184501-F34D-4156-A551-D172676F8E98}" type="pres">
      <dgm:prSet presAssocID="{C1A65535-859A-40A3-AAAF-D454AA294F6A}" presName="tx2" presStyleLbl="revTx" presStyleIdx="3" presStyleCnt="5"/>
      <dgm:spPr/>
    </dgm:pt>
    <dgm:pt modelId="{C00124BF-CDA2-4CA4-88C8-D1C4944B2513}" type="pres">
      <dgm:prSet presAssocID="{C1A65535-859A-40A3-AAAF-D454AA294F6A}" presName="vert2" presStyleCnt="0"/>
      <dgm:spPr/>
    </dgm:pt>
    <dgm:pt modelId="{33637DE8-27F6-4113-9648-E22D3BF7A714}" type="pres">
      <dgm:prSet presAssocID="{C1A65535-859A-40A3-AAAF-D454AA294F6A}" presName="thinLine2b" presStyleLbl="callout" presStyleIdx="2" presStyleCnt="4"/>
      <dgm:spPr/>
    </dgm:pt>
    <dgm:pt modelId="{B9BD3B5F-C5E3-4BE9-98BE-FB6B58086E46}" type="pres">
      <dgm:prSet presAssocID="{C1A65535-859A-40A3-AAAF-D454AA294F6A}" presName="vertSpace2b" presStyleCnt="0"/>
      <dgm:spPr/>
    </dgm:pt>
    <dgm:pt modelId="{F049A6B0-E17B-4414-AD9F-CFE35282FC2D}" type="pres">
      <dgm:prSet presAssocID="{DEC0B1C6-7695-4804-8C0D-175299399EB6}" presName="horz2" presStyleCnt="0"/>
      <dgm:spPr/>
    </dgm:pt>
    <dgm:pt modelId="{FFBABE31-E1B2-4FB9-8E38-91F39A89AADE}" type="pres">
      <dgm:prSet presAssocID="{DEC0B1C6-7695-4804-8C0D-175299399EB6}" presName="horzSpace2" presStyleCnt="0"/>
      <dgm:spPr/>
    </dgm:pt>
    <dgm:pt modelId="{E3F8CD5B-46AF-468A-8C51-21690FBEBF72}" type="pres">
      <dgm:prSet presAssocID="{DEC0B1C6-7695-4804-8C0D-175299399EB6}" presName="tx2" presStyleLbl="revTx" presStyleIdx="4" presStyleCnt="5"/>
      <dgm:spPr/>
    </dgm:pt>
    <dgm:pt modelId="{2DD59D22-B08A-492B-8098-85CC4DF9E416}" type="pres">
      <dgm:prSet presAssocID="{DEC0B1C6-7695-4804-8C0D-175299399EB6}" presName="vert2" presStyleCnt="0"/>
      <dgm:spPr/>
    </dgm:pt>
    <dgm:pt modelId="{E7C59234-6B26-4368-BF0A-91CF1F84F6DC}" type="pres">
      <dgm:prSet presAssocID="{DEC0B1C6-7695-4804-8C0D-175299399EB6}" presName="thinLine2b" presStyleLbl="callout" presStyleIdx="3" presStyleCnt="4"/>
      <dgm:spPr/>
    </dgm:pt>
    <dgm:pt modelId="{8BCF2508-B863-482A-B146-C712A89D6ABB}" type="pres">
      <dgm:prSet presAssocID="{DEC0B1C6-7695-4804-8C0D-175299399EB6}" presName="vertSpace2b" presStyleCnt="0"/>
      <dgm:spPr/>
    </dgm:pt>
  </dgm:ptLst>
  <dgm:cxnLst>
    <dgm:cxn modelId="{A2575222-A1E6-44A2-8AEF-0A17961DE639}" type="presOf" srcId="{A859D9A6-6C18-410A-9ABF-B596D71F9A45}" destId="{2F53D1E8-9FD0-4096-855F-56CE75CD89F9}" srcOrd="0" destOrd="0" presId="urn:microsoft.com/office/officeart/2008/layout/LinedList"/>
    <dgm:cxn modelId="{7E56BD2E-9E9B-4D95-9264-0038067D9737}" type="presOf" srcId="{59684B7E-1FB7-425D-84E6-F4372BFD09E1}" destId="{D6EE4BB5-5C3F-45BA-9176-283BBF83BFAD}" srcOrd="0" destOrd="0" presId="urn:microsoft.com/office/officeart/2008/layout/LinedList"/>
    <dgm:cxn modelId="{B5793931-BA1A-4D1E-BAE1-661C46360203}" type="presOf" srcId="{C1A65535-859A-40A3-AAAF-D454AA294F6A}" destId="{C4184501-F34D-4156-A551-D172676F8E98}" srcOrd="0" destOrd="0" presId="urn:microsoft.com/office/officeart/2008/layout/LinedList"/>
    <dgm:cxn modelId="{AF83503C-6493-4E40-A062-5F0F2E04CD2F}" srcId="{59684B7E-1FB7-425D-84E6-F4372BFD09E1}" destId="{C1A65535-859A-40A3-AAAF-D454AA294F6A}" srcOrd="2" destOrd="0" parTransId="{1A50BB9B-979D-4C49-80BF-2A58DE34A63C}" sibTransId="{DE0FD8F8-4767-4227-9AC2-10841B8BC955}"/>
    <dgm:cxn modelId="{091E915C-2984-423C-9D7C-53E631201A30}" srcId="{A859D9A6-6C18-410A-9ABF-B596D71F9A45}" destId="{59684B7E-1FB7-425D-84E6-F4372BFD09E1}" srcOrd="0" destOrd="0" parTransId="{F4791F7E-41F6-4AA0-A387-5E036F23C85A}" sibTransId="{63C9FAE5-B0D9-45DD-BB1A-97AC870FCA29}"/>
    <dgm:cxn modelId="{F2052568-4B20-4066-AB64-56858980585C}" srcId="{59684B7E-1FB7-425D-84E6-F4372BFD09E1}" destId="{2888E5ED-7885-4703-9391-AC17015016C9}" srcOrd="0" destOrd="0" parTransId="{D314CC2D-DDCE-42B0-A8CE-EC105304A415}" sibTransId="{F0ECD430-2AE6-452F-B6A1-AE0F3A5D2EA8}"/>
    <dgm:cxn modelId="{4AB6724D-57CC-492F-AB47-091FA46F781A}" srcId="{59684B7E-1FB7-425D-84E6-F4372BFD09E1}" destId="{DEC0B1C6-7695-4804-8C0D-175299399EB6}" srcOrd="3" destOrd="0" parTransId="{EAAE818D-214B-4217-AF3E-0331EC72CC2F}" sibTransId="{E00DF3B8-5125-4043-BB78-AC0517F1F4ED}"/>
    <dgm:cxn modelId="{F8509178-3D39-47A4-8E9F-6990D220CB68}" type="presOf" srcId="{2888E5ED-7885-4703-9391-AC17015016C9}" destId="{CDD67889-5BE9-4689-80E3-0CCD8B7C040D}" srcOrd="0" destOrd="0" presId="urn:microsoft.com/office/officeart/2008/layout/LinedList"/>
    <dgm:cxn modelId="{FDD14288-A770-46C9-93D4-8FC0A90C074C}" srcId="{59684B7E-1FB7-425D-84E6-F4372BFD09E1}" destId="{EF59CD9B-71D0-47FE-B73B-131ECE3B4164}" srcOrd="1" destOrd="0" parTransId="{5F198567-05F1-4B62-905C-EC4C46E04030}" sibTransId="{606A6E33-8E60-4260-833A-50D392838716}"/>
    <dgm:cxn modelId="{6E0C96B6-BA06-46AD-B237-08E3B5F69449}" type="presOf" srcId="{EF59CD9B-71D0-47FE-B73B-131ECE3B4164}" destId="{3F5EC194-53BE-4DE3-9353-9D2A88F87C86}" srcOrd="0" destOrd="0" presId="urn:microsoft.com/office/officeart/2008/layout/LinedList"/>
    <dgm:cxn modelId="{EC4EFBFD-36C8-40F3-8397-6627D7DA8D90}" type="presOf" srcId="{DEC0B1C6-7695-4804-8C0D-175299399EB6}" destId="{E3F8CD5B-46AF-468A-8C51-21690FBEBF72}" srcOrd="0" destOrd="0" presId="urn:microsoft.com/office/officeart/2008/layout/LinedList"/>
    <dgm:cxn modelId="{5F8DB8A0-F656-4034-B507-93E056450C45}" type="presParOf" srcId="{2F53D1E8-9FD0-4096-855F-56CE75CD89F9}" destId="{FBFBDA05-72F2-43C3-8AC9-A234A4B297C3}" srcOrd="0" destOrd="0" presId="urn:microsoft.com/office/officeart/2008/layout/LinedList"/>
    <dgm:cxn modelId="{02E12109-6280-4989-8A01-E09D1C948744}" type="presParOf" srcId="{2F53D1E8-9FD0-4096-855F-56CE75CD89F9}" destId="{76F2AF18-9188-44F4-887A-BA6BE552FE3F}" srcOrd="1" destOrd="0" presId="urn:microsoft.com/office/officeart/2008/layout/LinedList"/>
    <dgm:cxn modelId="{4D3839A9-FA0C-437F-AB61-6B1843357938}" type="presParOf" srcId="{76F2AF18-9188-44F4-887A-BA6BE552FE3F}" destId="{D6EE4BB5-5C3F-45BA-9176-283BBF83BFAD}" srcOrd="0" destOrd="0" presId="urn:microsoft.com/office/officeart/2008/layout/LinedList"/>
    <dgm:cxn modelId="{4627712A-BD7D-4B83-B67E-8FFC4CFCC95A}" type="presParOf" srcId="{76F2AF18-9188-44F4-887A-BA6BE552FE3F}" destId="{6AED97D1-2080-4B1C-9C4B-B2CEDEC8401F}" srcOrd="1" destOrd="0" presId="urn:microsoft.com/office/officeart/2008/layout/LinedList"/>
    <dgm:cxn modelId="{EB5525B4-6CAC-457B-A999-B6FF154680D8}" type="presParOf" srcId="{6AED97D1-2080-4B1C-9C4B-B2CEDEC8401F}" destId="{CBB78D61-63FA-48FC-A6FC-B1FC4A33BF73}" srcOrd="0" destOrd="0" presId="urn:microsoft.com/office/officeart/2008/layout/LinedList"/>
    <dgm:cxn modelId="{1BEAE256-D5E8-4C89-8287-D9AD7D9B032E}" type="presParOf" srcId="{6AED97D1-2080-4B1C-9C4B-B2CEDEC8401F}" destId="{CFDA5C70-0E48-42C0-9DA6-37511CB90632}" srcOrd="1" destOrd="0" presId="urn:microsoft.com/office/officeart/2008/layout/LinedList"/>
    <dgm:cxn modelId="{4A66DB4A-DCDC-4B2C-A7FF-7D240D3CC3BE}" type="presParOf" srcId="{CFDA5C70-0E48-42C0-9DA6-37511CB90632}" destId="{2C8A5C39-42FD-4621-AA38-5BB9268823EF}" srcOrd="0" destOrd="0" presId="urn:microsoft.com/office/officeart/2008/layout/LinedList"/>
    <dgm:cxn modelId="{39A1C1EC-A864-41D5-8C4D-D1C38435ECCE}" type="presParOf" srcId="{CFDA5C70-0E48-42C0-9DA6-37511CB90632}" destId="{CDD67889-5BE9-4689-80E3-0CCD8B7C040D}" srcOrd="1" destOrd="0" presId="urn:microsoft.com/office/officeart/2008/layout/LinedList"/>
    <dgm:cxn modelId="{78A4FC28-2216-42A8-BF98-FD6A8497CC67}" type="presParOf" srcId="{CFDA5C70-0E48-42C0-9DA6-37511CB90632}" destId="{74F71FAF-EE9B-4736-A2DF-CE9D8BB3D7A3}" srcOrd="2" destOrd="0" presId="urn:microsoft.com/office/officeart/2008/layout/LinedList"/>
    <dgm:cxn modelId="{832F2C70-2223-4B5F-9016-6A42B5398E36}" type="presParOf" srcId="{6AED97D1-2080-4B1C-9C4B-B2CEDEC8401F}" destId="{910B8142-123D-4A82-9E77-1473DCA649E6}" srcOrd="2" destOrd="0" presId="urn:microsoft.com/office/officeart/2008/layout/LinedList"/>
    <dgm:cxn modelId="{BAD98064-4A99-49E9-B9A0-990403EC185F}" type="presParOf" srcId="{6AED97D1-2080-4B1C-9C4B-B2CEDEC8401F}" destId="{5C32E152-7604-4D84-96AC-8F821FB51514}" srcOrd="3" destOrd="0" presId="urn:microsoft.com/office/officeart/2008/layout/LinedList"/>
    <dgm:cxn modelId="{52C85062-1F0E-4FF2-9AC9-BE2A48D4EB75}" type="presParOf" srcId="{6AED97D1-2080-4B1C-9C4B-B2CEDEC8401F}" destId="{3ADD9697-8D53-4BF6-A7D4-1E5210CA9390}" srcOrd="4" destOrd="0" presId="urn:microsoft.com/office/officeart/2008/layout/LinedList"/>
    <dgm:cxn modelId="{A4170F51-F8AC-4947-980F-3E0058623A37}" type="presParOf" srcId="{3ADD9697-8D53-4BF6-A7D4-1E5210CA9390}" destId="{454A226B-E18A-48AC-99BA-F0280572738E}" srcOrd="0" destOrd="0" presId="urn:microsoft.com/office/officeart/2008/layout/LinedList"/>
    <dgm:cxn modelId="{CDF00EB0-D3A1-4B0C-9E58-81A23766BD58}" type="presParOf" srcId="{3ADD9697-8D53-4BF6-A7D4-1E5210CA9390}" destId="{3F5EC194-53BE-4DE3-9353-9D2A88F87C86}" srcOrd="1" destOrd="0" presId="urn:microsoft.com/office/officeart/2008/layout/LinedList"/>
    <dgm:cxn modelId="{26061F20-24F8-4ED9-B245-ADB5C4F03700}" type="presParOf" srcId="{3ADD9697-8D53-4BF6-A7D4-1E5210CA9390}" destId="{E4A0A787-740D-4421-AC15-9D5F27C25855}" srcOrd="2" destOrd="0" presId="urn:microsoft.com/office/officeart/2008/layout/LinedList"/>
    <dgm:cxn modelId="{83643986-1E66-4852-9B51-FD72883B8825}" type="presParOf" srcId="{6AED97D1-2080-4B1C-9C4B-B2CEDEC8401F}" destId="{CD615CE3-C8EA-4731-B9B0-EC57979751D9}" srcOrd="5" destOrd="0" presId="urn:microsoft.com/office/officeart/2008/layout/LinedList"/>
    <dgm:cxn modelId="{417E9C61-19A9-4BE5-9439-304047311599}" type="presParOf" srcId="{6AED97D1-2080-4B1C-9C4B-B2CEDEC8401F}" destId="{8D6ABAF2-D92B-42A4-BFCC-D68282D61419}" srcOrd="6" destOrd="0" presId="urn:microsoft.com/office/officeart/2008/layout/LinedList"/>
    <dgm:cxn modelId="{E8B5E5B7-0839-4C26-A625-BE0AA3433384}" type="presParOf" srcId="{6AED97D1-2080-4B1C-9C4B-B2CEDEC8401F}" destId="{054DE132-9948-40A4-970A-8063A68DE7C9}" srcOrd="7" destOrd="0" presId="urn:microsoft.com/office/officeart/2008/layout/LinedList"/>
    <dgm:cxn modelId="{AFDD3942-D47F-4576-BADF-A6DDCFFAF1F9}" type="presParOf" srcId="{054DE132-9948-40A4-970A-8063A68DE7C9}" destId="{09199E44-B8B3-41F9-A005-C19B863BAF85}" srcOrd="0" destOrd="0" presId="urn:microsoft.com/office/officeart/2008/layout/LinedList"/>
    <dgm:cxn modelId="{DBD81DB4-2A21-4585-ADEF-BB38829E658C}" type="presParOf" srcId="{054DE132-9948-40A4-970A-8063A68DE7C9}" destId="{C4184501-F34D-4156-A551-D172676F8E98}" srcOrd="1" destOrd="0" presId="urn:microsoft.com/office/officeart/2008/layout/LinedList"/>
    <dgm:cxn modelId="{BB11AD8C-9AD9-46D4-BFA8-CEB1EB394E3C}" type="presParOf" srcId="{054DE132-9948-40A4-970A-8063A68DE7C9}" destId="{C00124BF-CDA2-4CA4-88C8-D1C4944B2513}" srcOrd="2" destOrd="0" presId="urn:microsoft.com/office/officeart/2008/layout/LinedList"/>
    <dgm:cxn modelId="{3BAD554A-9C2D-4021-B131-5F060FF1E250}" type="presParOf" srcId="{6AED97D1-2080-4B1C-9C4B-B2CEDEC8401F}" destId="{33637DE8-27F6-4113-9648-E22D3BF7A714}" srcOrd="8" destOrd="0" presId="urn:microsoft.com/office/officeart/2008/layout/LinedList"/>
    <dgm:cxn modelId="{2EF18419-6CCF-4F56-BEEB-2D81C61563B8}" type="presParOf" srcId="{6AED97D1-2080-4B1C-9C4B-B2CEDEC8401F}" destId="{B9BD3B5F-C5E3-4BE9-98BE-FB6B58086E46}" srcOrd="9" destOrd="0" presId="urn:microsoft.com/office/officeart/2008/layout/LinedList"/>
    <dgm:cxn modelId="{523F9D2B-BD90-4B57-8F39-A50F62B00B3C}" type="presParOf" srcId="{6AED97D1-2080-4B1C-9C4B-B2CEDEC8401F}" destId="{F049A6B0-E17B-4414-AD9F-CFE35282FC2D}" srcOrd="10" destOrd="0" presId="urn:microsoft.com/office/officeart/2008/layout/LinedList"/>
    <dgm:cxn modelId="{1B0B4973-E540-485F-BD36-D79A9602C909}" type="presParOf" srcId="{F049A6B0-E17B-4414-AD9F-CFE35282FC2D}" destId="{FFBABE31-E1B2-4FB9-8E38-91F39A89AADE}" srcOrd="0" destOrd="0" presId="urn:microsoft.com/office/officeart/2008/layout/LinedList"/>
    <dgm:cxn modelId="{451EC1E5-C241-4EE6-9901-A0931339D3A6}" type="presParOf" srcId="{F049A6B0-E17B-4414-AD9F-CFE35282FC2D}" destId="{E3F8CD5B-46AF-468A-8C51-21690FBEBF72}" srcOrd="1" destOrd="0" presId="urn:microsoft.com/office/officeart/2008/layout/LinedList"/>
    <dgm:cxn modelId="{197A96A8-899D-4720-9327-FA92699A7722}" type="presParOf" srcId="{F049A6B0-E17B-4414-AD9F-CFE35282FC2D}" destId="{2DD59D22-B08A-492B-8098-85CC4DF9E416}" srcOrd="2" destOrd="0" presId="urn:microsoft.com/office/officeart/2008/layout/LinedList"/>
    <dgm:cxn modelId="{36B9F7D2-DDD4-4307-883E-4A46A33E0440}" type="presParOf" srcId="{6AED97D1-2080-4B1C-9C4B-B2CEDEC8401F}" destId="{E7C59234-6B26-4368-BF0A-91CF1F84F6DC}" srcOrd="11" destOrd="0" presId="urn:microsoft.com/office/officeart/2008/layout/LinedList"/>
    <dgm:cxn modelId="{CB9BC28B-66EF-4778-A71F-BB877B6D5146}" type="presParOf" srcId="{6AED97D1-2080-4B1C-9C4B-B2CEDEC8401F}" destId="{8BCF2508-B863-482A-B146-C712A89D6ABB}"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6B7CE8-94F5-4C24-8662-9ED3FE1332D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AFAABA8-5451-4C78-B361-AECB129DC1C7}">
      <dgm:prSet/>
      <dgm:spPr/>
      <dgm:t>
        <a:bodyPr vert="vert270"/>
        <a:lstStyle/>
        <a:p>
          <a:r>
            <a:rPr lang="en-US" b="1" dirty="0"/>
            <a:t>Typical questions</a:t>
          </a:r>
          <a:endParaRPr lang="en-US" dirty="0"/>
        </a:p>
      </dgm:t>
    </dgm:pt>
    <dgm:pt modelId="{B6D9F517-0120-4421-B5DC-ADAB54F43607}" type="parTrans" cxnId="{D1A7DA36-3AA3-423F-BFBC-4C403ED7D735}">
      <dgm:prSet/>
      <dgm:spPr/>
      <dgm:t>
        <a:bodyPr/>
        <a:lstStyle/>
        <a:p>
          <a:endParaRPr lang="en-US"/>
        </a:p>
      </dgm:t>
    </dgm:pt>
    <dgm:pt modelId="{21C2FC9A-5D3F-4910-B368-54D26A04223C}" type="sibTrans" cxnId="{D1A7DA36-3AA3-423F-BFBC-4C403ED7D735}">
      <dgm:prSet/>
      <dgm:spPr/>
      <dgm:t>
        <a:bodyPr/>
        <a:lstStyle/>
        <a:p>
          <a:endParaRPr lang="en-US"/>
        </a:p>
      </dgm:t>
    </dgm:pt>
    <dgm:pt modelId="{500FCB21-4FA2-4C66-A062-B8DDCC21680B}">
      <dgm:prSet custT="1"/>
      <dgm:spPr/>
      <dgm:t>
        <a:bodyPr/>
        <a:lstStyle/>
        <a:p>
          <a:r>
            <a:rPr lang="en-US" sz="1800" dirty="0"/>
            <a:t>What will the temperature be next Tuesday?</a:t>
          </a:r>
        </a:p>
      </dgm:t>
    </dgm:pt>
    <dgm:pt modelId="{18C43902-2EE6-4A33-9C39-1FB9B109FFDF}" type="parTrans" cxnId="{5F849435-D351-42BE-85E2-49B5F16454B5}">
      <dgm:prSet/>
      <dgm:spPr/>
      <dgm:t>
        <a:bodyPr/>
        <a:lstStyle/>
        <a:p>
          <a:endParaRPr lang="en-US"/>
        </a:p>
      </dgm:t>
    </dgm:pt>
    <dgm:pt modelId="{30D1E955-0290-4754-922A-F855CDFC5C76}" type="sibTrans" cxnId="{5F849435-D351-42BE-85E2-49B5F16454B5}">
      <dgm:prSet/>
      <dgm:spPr/>
      <dgm:t>
        <a:bodyPr/>
        <a:lstStyle/>
        <a:p>
          <a:endParaRPr lang="en-US"/>
        </a:p>
      </dgm:t>
    </dgm:pt>
    <dgm:pt modelId="{AC91EEFC-B846-4184-A6B3-6917FC94065B}">
      <dgm:prSet custT="1"/>
      <dgm:spPr/>
      <dgm:t>
        <a:bodyPr/>
        <a:lstStyle/>
        <a:p>
          <a:r>
            <a:rPr lang="en-US" sz="1800"/>
            <a:t>What will my fourth quarter sales in Portugal be?</a:t>
          </a:r>
        </a:p>
      </dgm:t>
    </dgm:pt>
    <dgm:pt modelId="{EAFEAD32-AB16-4FFC-87B6-5E9630DDB9BC}" type="parTrans" cxnId="{17B5F4DC-1DCE-4E02-8A55-ECAC5AFE8B73}">
      <dgm:prSet/>
      <dgm:spPr/>
      <dgm:t>
        <a:bodyPr/>
        <a:lstStyle/>
        <a:p>
          <a:endParaRPr lang="en-US"/>
        </a:p>
      </dgm:t>
    </dgm:pt>
    <dgm:pt modelId="{8457E04B-9374-42C7-A69E-8703D1451071}" type="sibTrans" cxnId="{17B5F4DC-1DCE-4E02-8A55-ECAC5AFE8B73}">
      <dgm:prSet/>
      <dgm:spPr/>
      <dgm:t>
        <a:bodyPr/>
        <a:lstStyle/>
        <a:p>
          <a:endParaRPr lang="en-US"/>
        </a:p>
      </dgm:t>
    </dgm:pt>
    <dgm:pt modelId="{6FBF070D-6DD6-4CB0-A463-52E22AA9C57C}">
      <dgm:prSet custT="1"/>
      <dgm:spPr/>
      <dgm:t>
        <a:bodyPr/>
        <a:lstStyle/>
        <a:p>
          <a:r>
            <a:rPr lang="en-US" sz="1800"/>
            <a:t>How many kilowatts will be demanded from my wind farm 30 minutes from now?</a:t>
          </a:r>
        </a:p>
      </dgm:t>
    </dgm:pt>
    <dgm:pt modelId="{0283765F-3181-4393-A3E4-6AC39CB4EC82}" type="parTrans" cxnId="{421784EA-FCD4-4D41-9B82-DB762987F72F}">
      <dgm:prSet/>
      <dgm:spPr/>
      <dgm:t>
        <a:bodyPr/>
        <a:lstStyle/>
        <a:p>
          <a:endParaRPr lang="en-US"/>
        </a:p>
      </dgm:t>
    </dgm:pt>
    <dgm:pt modelId="{A9E98355-25EB-43FE-8C1B-07A9546BAEA2}" type="sibTrans" cxnId="{421784EA-FCD4-4D41-9B82-DB762987F72F}">
      <dgm:prSet/>
      <dgm:spPr/>
      <dgm:t>
        <a:bodyPr/>
        <a:lstStyle/>
        <a:p>
          <a:endParaRPr lang="en-US"/>
        </a:p>
      </dgm:t>
    </dgm:pt>
    <dgm:pt modelId="{4182E4D9-A193-4B59-A923-886EA19DEE44}">
      <dgm:prSet custT="1"/>
      <dgm:spPr/>
      <dgm:t>
        <a:bodyPr/>
        <a:lstStyle/>
        <a:p>
          <a:r>
            <a:rPr lang="en-US" sz="1800"/>
            <a:t>How many new followers will I get next week?</a:t>
          </a:r>
        </a:p>
      </dgm:t>
    </dgm:pt>
    <dgm:pt modelId="{608CC661-2422-4FD4-B06B-5FCE2DC1FBA6}" type="parTrans" cxnId="{20245D74-4773-4F5F-8587-C71185DDDDA9}">
      <dgm:prSet/>
      <dgm:spPr/>
      <dgm:t>
        <a:bodyPr/>
        <a:lstStyle/>
        <a:p>
          <a:endParaRPr lang="en-US"/>
        </a:p>
      </dgm:t>
    </dgm:pt>
    <dgm:pt modelId="{45CEA7E3-8F5E-4F7F-B27E-656F7F78A22F}" type="sibTrans" cxnId="{20245D74-4773-4F5F-8587-C71185DDDDA9}">
      <dgm:prSet/>
      <dgm:spPr/>
      <dgm:t>
        <a:bodyPr/>
        <a:lstStyle/>
        <a:p>
          <a:endParaRPr lang="en-US"/>
        </a:p>
      </dgm:t>
    </dgm:pt>
    <dgm:pt modelId="{5E399EF8-3D9D-4008-8791-065A8E15F127}">
      <dgm:prSet custT="1"/>
      <dgm:spPr/>
      <dgm:t>
        <a:bodyPr/>
        <a:lstStyle/>
        <a:p>
          <a:r>
            <a:rPr lang="en-US" sz="1800"/>
            <a:t>Out of a thousand units, how many of this model of bearings will survive 10,000 hours of use?</a:t>
          </a:r>
        </a:p>
      </dgm:t>
    </dgm:pt>
    <dgm:pt modelId="{A41A745C-ECF9-4E7E-8D19-4EB9DDA80B03}" type="parTrans" cxnId="{05721F65-A257-4591-93FF-9F6B0CDD5F71}">
      <dgm:prSet/>
      <dgm:spPr/>
      <dgm:t>
        <a:bodyPr/>
        <a:lstStyle/>
        <a:p>
          <a:endParaRPr lang="en-US"/>
        </a:p>
      </dgm:t>
    </dgm:pt>
    <dgm:pt modelId="{FD895D9E-45F1-418C-977D-547A89DBB2C4}" type="sibTrans" cxnId="{05721F65-A257-4591-93FF-9F6B0CDD5F71}">
      <dgm:prSet/>
      <dgm:spPr/>
      <dgm:t>
        <a:bodyPr/>
        <a:lstStyle/>
        <a:p>
          <a:endParaRPr lang="en-US"/>
        </a:p>
      </dgm:t>
    </dgm:pt>
    <dgm:pt modelId="{7C4DF5E0-9A78-4B46-9C59-460A66E2AADD}" type="pres">
      <dgm:prSet presAssocID="{E76B7CE8-94F5-4C24-8662-9ED3FE1332D0}" presName="vert0" presStyleCnt="0">
        <dgm:presLayoutVars>
          <dgm:dir/>
          <dgm:animOne val="branch"/>
          <dgm:animLvl val="lvl"/>
        </dgm:presLayoutVars>
      </dgm:prSet>
      <dgm:spPr/>
    </dgm:pt>
    <dgm:pt modelId="{78A1BCEA-5624-457A-80DC-DEC6F85BF93A}" type="pres">
      <dgm:prSet presAssocID="{DAFAABA8-5451-4C78-B361-AECB129DC1C7}" presName="thickLine" presStyleLbl="alignNode1" presStyleIdx="0" presStyleCnt="1"/>
      <dgm:spPr/>
    </dgm:pt>
    <dgm:pt modelId="{FC32D9BD-AAE7-4E14-B082-C7A9B1A3D8D0}" type="pres">
      <dgm:prSet presAssocID="{DAFAABA8-5451-4C78-B361-AECB129DC1C7}" presName="horz1" presStyleCnt="0"/>
      <dgm:spPr/>
    </dgm:pt>
    <dgm:pt modelId="{4331A8DB-BB8E-4295-9FE1-35AD1C974695}" type="pres">
      <dgm:prSet presAssocID="{DAFAABA8-5451-4C78-B361-AECB129DC1C7}" presName="tx1" presStyleLbl="revTx" presStyleIdx="0" presStyleCnt="6"/>
      <dgm:spPr/>
    </dgm:pt>
    <dgm:pt modelId="{C91C33C5-0EB6-4432-AE0C-7A5C1CF5B5EE}" type="pres">
      <dgm:prSet presAssocID="{DAFAABA8-5451-4C78-B361-AECB129DC1C7}" presName="vert1" presStyleCnt="0"/>
      <dgm:spPr/>
    </dgm:pt>
    <dgm:pt modelId="{C9867720-A24F-4F83-8B5F-5AD1480A11E7}" type="pres">
      <dgm:prSet presAssocID="{500FCB21-4FA2-4C66-A062-B8DDCC21680B}" presName="vertSpace2a" presStyleCnt="0"/>
      <dgm:spPr/>
    </dgm:pt>
    <dgm:pt modelId="{26C2FD54-56C7-44BE-BD55-D506D73DB9B4}" type="pres">
      <dgm:prSet presAssocID="{500FCB21-4FA2-4C66-A062-B8DDCC21680B}" presName="horz2" presStyleCnt="0"/>
      <dgm:spPr/>
    </dgm:pt>
    <dgm:pt modelId="{D9E65265-D407-415A-BECD-4DCC0EAB0270}" type="pres">
      <dgm:prSet presAssocID="{500FCB21-4FA2-4C66-A062-B8DDCC21680B}" presName="horzSpace2" presStyleCnt="0"/>
      <dgm:spPr/>
    </dgm:pt>
    <dgm:pt modelId="{6656B242-1D7E-40EB-831B-CE50326C863A}" type="pres">
      <dgm:prSet presAssocID="{500FCB21-4FA2-4C66-A062-B8DDCC21680B}" presName="tx2" presStyleLbl="revTx" presStyleIdx="1" presStyleCnt="6"/>
      <dgm:spPr/>
    </dgm:pt>
    <dgm:pt modelId="{F79CE58F-8D5A-41F5-9EC0-FAF247EC095E}" type="pres">
      <dgm:prSet presAssocID="{500FCB21-4FA2-4C66-A062-B8DDCC21680B}" presName="vert2" presStyleCnt="0"/>
      <dgm:spPr/>
    </dgm:pt>
    <dgm:pt modelId="{1531D062-5B2B-4892-890F-E232842C9FCB}" type="pres">
      <dgm:prSet presAssocID="{500FCB21-4FA2-4C66-A062-B8DDCC21680B}" presName="thinLine2b" presStyleLbl="callout" presStyleIdx="0" presStyleCnt="5"/>
      <dgm:spPr/>
    </dgm:pt>
    <dgm:pt modelId="{24AA71B6-3480-48E7-8BB1-4B29B91DD01A}" type="pres">
      <dgm:prSet presAssocID="{500FCB21-4FA2-4C66-A062-B8DDCC21680B}" presName="vertSpace2b" presStyleCnt="0"/>
      <dgm:spPr/>
    </dgm:pt>
    <dgm:pt modelId="{C5EAEF9B-E70F-479E-AFAB-BA2F9B7474FA}" type="pres">
      <dgm:prSet presAssocID="{AC91EEFC-B846-4184-A6B3-6917FC94065B}" presName="horz2" presStyleCnt="0"/>
      <dgm:spPr/>
    </dgm:pt>
    <dgm:pt modelId="{6F513610-DEA4-405F-A316-D6B09F2E05B8}" type="pres">
      <dgm:prSet presAssocID="{AC91EEFC-B846-4184-A6B3-6917FC94065B}" presName="horzSpace2" presStyleCnt="0"/>
      <dgm:spPr/>
    </dgm:pt>
    <dgm:pt modelId="{ADD667CE-8A30-4B0C-BA40-88AA822C0A44}" type="pres">
      <dgm:prSet presAssocID="{AC91EEFC-B846-4184-A6B3-6917FC94065B}" presName="tx2" presStyleLbl="revTx" presStyleIdx="2" presStyleCnt="6"/>
      <dgm:spPr/>
    </dgm:pt>
    <dgm:pt modelId="{FBAA1044-7A23-4DED-AA8F-84368BADE3E9}" type="pres">
      <dgm:prSet presAssocID="{AC91EEFC-B846-4184-A6B3-6917FC94065B}" presName="vert2" presStyleCnt="0"/>
      <dgm:spPr/>
    </dgm:pt>
    <dgm:pt modelId="{0D7A60F3-B14E-4D01-92BE-9C0AEEADB1F4}" type="pres">
      <dgm:prSet presAssocID="{AC91EEFC-B846-4184-A6B3-6917FC94065B}" presName="thinLine2b" presStyleLbl="callout" presStyleIdx="1" presStyleCnt="5"/>
      <dgm:spPr/>
    </dgm:pt>
    <dgm:pt modelId="{BB4FE5DF-118F-4513-A00C-6CB6C6CF92B0}" type="pres">
      <dgm:prSet presAssocID="{AC91EEFC-B846-4184-A6B3-6917FC94065B}" presName="vertSpace2b" presStyleCnt="0"/>
      <dgm:spPr/>
    </dgm:pt>
    <dgm:pt modelId="{D804FD98-8691-441D-8B12-6C79356B9B8E}" type="pres">
      <dgm:prSet presAssocID="{6FBF070D-6DD6-4CB0-A463-52E22AA9C57C}" presName="horz2" presStyleCnt="0"/>
      <dgm:spPr/>
    </dgm:pt>
    <dgm:pt modelId="{5B53C91E-4C39-48B2-8120-AFC209D7F7DB}" type="pres">
      <dgm:prSet presAssocID="{6FBF070D-6DD6-4CB0-A463-52E22AA9C57C}" presName="horzSpace2" presStyleCnt="0"/>
      <dgm:spPr/>
    </dgm:pt>
    <dgm:pt modelId="{E7366F96-9B25-4CF6-973E-782217312FEE}" type="pres">
      <dgm:prSet presAssocID="{6FBF070D-6DD6-4CB0-A463-52E22AA9C57C}" presName="tx2" presStyleLbl="revTx" presStyleIdx="3" presStyleCnt="6"/>
      <dgm:spPr/>
    </dgm:pt>
    <dgm:pt modelId="{C00F7080-8978-44B1-85F7-95431F6CF304}" type="pres">
      <dgm:prSet presAssocID="{6FBF070D-6DD6-4CB0-A463-52E22AA9C57C}" presName="vert2" presStyleCnt="0"/>
      <dgm:spPr/>
    </dgm:pt>
    <dgm:pt modelId="{26FE04F6-0F97-43E2-88B7-5F7946026E09}" type="pres">
      <dgm:prSet presAssocID="{6FBF070D-6DD6-4CB0-A463-52E22AA9C57C}" presName="thinLine2b" presStyleLbl="callout" presStyleIdx="2" presStyleCnt="5"/>
      <dgm:spPr/>
    </dgm:pt>
    <dgm:pt modelId="{88590D0B-4194-4EEF-81A7-32128957D0C2}" type="pres">
      <dgm:prSet presAssocID="{6FBF070D-6DD6-4CB0-A463-52E22AA9C57C}" presName="vertSpace2b" presStyleCnt="0"/>
      <dgm:spPr/>
    </dgm:pt>
    <dgm:pt modelId="{3D9AD62D-A351-41C9-A6EF-E43E7B01E4C8}" type="pres">
      <dgm:prSet presAssocID="{4182E4D9-A193-4B59-A923-886EA19DEE44}" presName="horz2" presStyleCnt="0"/>
      <dgm:spPr/>
    </dgm:pt>
    <dgm:pt modelId="{BE824486-6EC9-436A-AA94-2D4B206096AD}" type="pres">
      <dgm:prSet presAssocID="{4182E4D9-A193-4B59-A923-886EA19DEE44}" presName="horzSpace2" presStyleCnt="0"/>
      <dgm:spPr/>
    </dgm:pt>
    <dgm:pt modelId="{0DB4BC7E-7209-4AD0-B8D7-9D79DAAA515C}" type="pres">
      <dgm:prSet presAssocID="{4182E4D9-A193-4B59-A923-886EA19DEE44}" presName="tx2" presStyleLbl="revTx" presStyleIdx="4" presStyleCnt="6"/>
      <dgm:spPr/>
    </dgm:pt>
    <dgm:pt modelId="{56832BE6-DABD-4C00-8FE3-A3E1555D7E83}" type="pres">
      <dgm:prSet presAssocID="{4182E4D9-A193-4B59-A923-886EA19DEE44}" presName="vert2" presStyleCnt="0"/>
      <dgm:spPr/>
    </dgm:pt>
    <dgm:pt modelId="{D5D4B449-384B-4C80-B44E-6B39844E5E91}" type="pres">
      <dgm:prSet presAssocID="{4182E4D9-A193-4B59-A923-886EA19DEE44}" presName="thinLine2b" presStyleLbl="callout" presStyleIdx="3" presStyleCnt="5"/>
      <dgm:spPr/>
    </dgm:pt>
    <dgm:pt modelId="{84F38CCB-2719-4C17-9A1C-3EB30498DDAB}" type="pres">
      <dgm:prSet presAssocID="{4182E4D9-A193-4B59-A923-886EA19DEE44}" presName="vertSpace2b" presStyleCnt="0"/>
      <dgm:spPr/>
    </dgm:pt>
    <dgm:pt modelId="{9CC28C08-AD11-4DDB-AF15-325613E53690}" type="pres">
      <dgm:prSet presAssocID="{5E399EF8-3D9D-4008-8791-065A8E15F127}" presName="horz2" presStyleCnt="0"/>
      <dgm:spPr/>
    </dgm:pt>
    <dgm:pt modelId="{E7321BEB-3D51-433E-A135-0734C240A573}" type="pres">
      <dgm:prSet presAssocID="{5E399EF8-3D9D-4008-8791-065A8E15F127}" presName="horzSpace2" presStyleCnt="0"/>
      <dgm:spPr/>
    </dgm:pt>
    <dgm:pt modelId="{2AB7AEED-4CB9-4AB8-A0F8-EC0589A26618}" type="pres">
      <dgm:prSet presAssocID="{5E399EF8-3D9D-4008-8791-065A8E15F127}" presName="tx2" presStyleLbl="revTx" presStyleIdx="5" presStyleCnt="6"/>
      <dgm:spPr/>
    </dgm:pt>
    <dgm:pt modelId="{44D8BC9E-5B22-484C-B662-E267410EEEAC}" type="pres">
      <dgm:prSet presAssocID="{5E399EF8-3D9D-4008-8791-065A8E15F127}" presName="vert2" presStyleCnt="0"/>
      <dgm:spPr/>
    </dgm:pt>
    <dgm:pt modelId="{509BE6D5-B0E2-41B9-A9D4-E4173E23254D}" type="pres">
      <dgm:prSet presAssocID="{5E399EF8-3D9D-4008-8791-065A8E15F127}" presName="thinLine2b" presStyleLbl="callout" presStyleIdx="4" presStyleCnt="5"/>
      <dgm:spPr/>
    </dgm:pt>
    <dgm:pt modelId="{4C1E2AA8-BCA8-48ED-A8D9-2027F4585661}" type="pres">
      <dgm:prSet presAssocID="{5E399EF8-3D9D-4008-8791-065A8E15F127}" presName="vertSpace2b" presStyleCnt="0"/>
      <dgm:spPr/>
    </dgm:pt>
  </dgm:ptLst>
  <dgm:cxnLst>
    <dgm:cxn modelId="{5F849435-D351-42BE-85E2-49B5F16454B5}" srcId="{DAFAABA8-5451-4C78-B361-AECB129DC1C7}" destId="{500FCB21-4FA2-4C66-A062-B8DDCC21680B}" srcOrd="0" destOrd="0" parTransId="{18C43902-2EE6-4A33-9C39-1FB9B109FFDF}" sibTransId="{30D1E955-0290-4754-922A-F855CDFC5C76}"/>
    <dgm:cxn modelId="{D1A7DA36-3AA3-423F-BFBC-4C403ED7D735}" srcId="{E76B7CE8-94F5-4C24-8662-9ED3FE1332D0}" destId="{DAFAABA8-5451-4C78-B361-AECB129DC1C7}" srcOrd="0" destOrd="0" parTransId="{B6D9F517-0120-4421-B5DC-ADAB54F43607}" sibTransId="{21C2FC9A-5D3F-4910-B368-54D26A04223C}"/>
    <dgm:cxn modelId="{05721F65-A257-4591-93FF-9F6B0CDD5F71}" srcId="{DAFAABA8-5451-4C78-B361-AECB129DC1C7}" destId="{5E399EF8-3D9D-4008-8791-065A8E15F127}" srcOrd="4" destOrd="0" parTransId="{A41A745C-ECF9-4E7E-8D19-4EB9DDA80B03}" sibTransId="{FD895D9E-45F1-418C-977D-547A89DBB2C4}"/>
    <dgm:cxn modelId="{A9EFA26D-3111-414B-8EDB-AC6A8212A2AF}" type="presOf" srcId="{AC91EEFC-B846-4184-A6B3-6917FC94065B}" destId="{ADD667CE-8A30-4B0C-BA40-88AA822C0A44}" srcOrd="0" destOrd="0" presId="urn:microsoft.com/office/officeart/2008/layout/LinedList"/>
    <dgm:cxn modelId="{20245D74-4773-4F5F-8587-C71185DDDDA9}" srcId="{DAFAABA8-5451-4C78-B361-AECB129DC1C7}" destId="{4182E4D9-A193-4B59-A923-886EA19DEE44}" srcOrd="3" destOrd="0" parTransId="{608CC661-2422-4FD4-B06B-5FCE2DC1FBA6}" sibTransId="{45CEA7E3-8F5E-4F7F-B27E-656F7F78A22F}"/>
    <dgm:cxn modelId="{82425385-FCF3-4705-8511-0FE0BF2039F2}" type="presOf" srcId="{5E399EF8-3D9D-4008-8791-065A8E15F127}" destId="{2AB7AEED-4CB9-4AB8-A0F8-EC0589A26618}" srcOrd="0" destOrd="0" presId="urn:microsoft.com/office/officeart/2008/layout/LinedList"/>
    <dgm:cxn modelId="{00E2638E-4F97-43D3-9287-4877F3DFF1DF}" type="presOf" srcId="{E76B7CE8-94F5-4C24-8662-9ED3FE1332D0}" destId="{7C4DF5E0-9A78-4B46-9C59-460A66E2AADD}" srcOrd="0" destOrd="0" presId="urn:microsoft.com/office/officeart/2008/layout/LinedList"/>
    <dgm:cxn modelId="{B63C18A0-AFD4-4909-95E3-4A106F5809A4}" type="presOf" srcId="{6FBF070D-6DD6-4CB0-A463-52E22AA9C57C}" destId="{E7366F96-9B25-4CF6-973E-782217312FEE}" srcOrd="0" destOrd="0" presId="urn:microsoft.com/office/officeart/2008/layout/LinedList"/>
    <dgm:cxn modelId="{AC45B7B2-BA11-44E9-9BE1-B03150889362}" type="presOf" srcId="{DAFAABA8-5451-4C78-B361-AECB129DC1C7}" destId="{4331A8DB-BB8E-4295-9FE1-35AD1C974695}" srcOrd="0" destOrd="0" presId="urn:microsoft.com/office/officeart/2008/layout/LinedList"/>
    <dgm:cxn modelId="{D64E81B4-2EC8-4605-B0E3-66922C4C2A34}" type="presOf" srcId="{4182E4D9-A193-4B59-A923-886EA19DEE44}" destId="{0DB4BC7E-7209-4AD0-B8D7-9D79DAAA515C}" srcOrd="0" destOrd="0" presId="urn:microsoft.com/office/officeart/2008/layout/LinedList"/>
    <dgm:cxn modelId="{26B96DC2-D439-46C3-872E-F2149A8F1E31}" type="presOf" srcId="{500FCB21-4FA2-4C66-A062-B8DDCC21680B}" destId="{6656B242-1D7E-40EB-831B-CE50326C863A}" srcOrd="0" destOrd="0" presId="urn:microsoft.com/office/officeart/2008/layout/LinedList"/>
    <dgm:cxn modelId="{17B5F4DC-1DCE-4E02-8A55-ECAC5AFE8B73}" srcId="{DAFAABA8-5451-4C78-B361-AECB129DC1C7}" destId="{AC91EEFC-B846-4184-A6B3-6917FC94065B}" srcOrd="1" destOrd="0" parTransId="{EAFEAD32-AB16-4FFC-87B6-5E9630DDB9BC}" sibTransId="{8457E04B-9374-42C7-A69E-8703D1451071}"/>
    <dgm:cxn modelId="{421784EA-FCD4-4D41-9B82-DB762987F72F}" srcId="{DAFAABA8-5451-4C78-B361-AECB129DC1C7}" destId="{6FBF070D-6DD6-4CB0-A463-52E22AA9C57C}" srcOrd="2" destOrd="0" parTransId="{0283765F-3181-4393-A3E4-6AC39CB4EC82}" sibTransId="{A9E98355-25EB-43FE-8C1B-07A9546BAEA2}"/>
    <dgm:cxn modelId="{4E9AC168-EBEA-4397-80EC-D9A2A3608FE1}" type="presParOf" srcId="{7C4DF5E0-9A78-4B46-9C59-460A66E2AADD}" destId="{78A1BCEA-5624-457A-80DC-DEC6F85BF93A}" srcOrd="0" destOrd="0" presId="urn:microsoft.com/office/officeart/2008/layout/LinedList"/>
    <dgm:cxn modelId="{0E6C119C-6134-44E5-88B3-A1342925DB37}" type="presParOf" srcId="{7C4DF5E0-9A78-4B46-9C59-460A66E2AADD}" destId="{FC32D9BD-AAE7-4E14-B082-C7A9B1A3D8D0}" srcOrd="1" destOrd="0" presId="urn:microsoft.com/office/officeart/2008/layout/LinedList"/>
    <dgm:cxn modelId="{D34348BE-C9D3-45CA-8445-7A57E0B23B32}" type="presParOf" srcId="{FC32D9BD-AAE7-4E14-B082-C7A9B1A3D8D0}" destId="{4331A8DB-BB8E-4295-9FE1-35AD1C974695}" srcOrd="0" destOrd="0" presId="urn:microsoft.com/office/officeart/2008/layout/LinedList"/>
    <dgm:cxn modelId="{53A6D026-DC32-49D3-B47F-9AEC4CF0EE97}" type="presParOf" srcId="{FC32D9BD-AAE7-4E14-B082-C7A9B1A3D8D0}" destId="{C91C33C5-0EB6-4432-AE0C-7A5C1CF5B5EE}" srcOrd="1" destOrd="0" presId="urn:microsoft.com/office/officeart/2008/layout/LinedList"/>
    <dgm:cxn modelId="{4D72763B-94AA-419D-8BDC-34EA759612EB}" type="presParOf" srcId="{C91C33C5-0EB6-4432-AE0C-7A5C1CF5B5EE}" destId="{C9867720-A24F-4F83-8B5F-5AD1480A11E7}" srcOrd="0" destOrd="0" presId="urn:microsoft.com/office/officeart/2008/layout/LinedList"/>
    <dgm:cxn modelId="{4E907FB1-ED2D-46D6-8DF8-F653204E66BD}" type="presParOf" srcId="{C91C33C5-0EB6-4432-AE0C-7A5C1CF5B5EE}" destId="{26C2FD54-56C7-44BE-BD55-D506D73DB9B4}" srcOrd="1" destOrd="0" presId="urn:microsoft.com/office/officeart/2008/layout/LinedList"/>
    <dgm:cxn modelId="{92FF5113-B9AB-48B1-83B4-CA737793F3A2}" type="presParOf" srcId="{26C2FD54-56C7-44BE-BD55-D506D73DB9B4}" destId="{D9E65265-D407-415A-BECD-4DCC0EAB0270}" srcOrd="0" destOrd="0" presId="urn:microsoft.com/office/officeart/2008/layout/LinedList"/>
    <dgm:cxn modelId="{8269DFAE-AA30-4FB5-8E67-422FB6BE6BB6}" type="presParOf" srcId="{26C2FD54-56C7-44BE-BD55-D506D73DB9B4}" destId="{6656B242-1D7E-40EB-831B-CE50326C863A}" srcOrd="1" destOrd="0" presId="urn:microsoft.com/office/officeart/2008/layout/LinedList"/>
    <dgm:cxn modelId="{04909559-D1EA-476A-97AA-109AEF3BB7DA}" type="presParOf" srcId="{26C2FD54-56C7-44BE-BD55-D506D73DB9B4}" destId="{F79CE58F-8D5A-41F5-9EC0-FAF247EC095E}" srcOrd="2" destOrd="0" presId="urn:microsoft.com/office/officeart/2008/layout/LinedList"/>
    <dgm:cxn modelId="{DCDD53E6-7B38-4CE2-88C5-B80AB4D9E0CA}" type="presParOf" srcId="{C91C33C5-0EB6-4432-AE0C-7A5C1CF5B5EE}" destId="{1531D062-5B2B-4892-890F-E232842C9FCB}" srcOrd="2" destOrd="0" presId="urn:microsoft.com/office/officeart/2008/layout/LinedList"/>
    <dgm:cxn modelId="{42D23065-C61E-47B3-9F16-036D5D10CCA5}" type="presParOf" srcId="{C91C33C5-0EB6-4432-AE0C-7A5C1CF5B5EE}" destId="{24AA71B6-3480-48E7-8BB1-4B29B91DD01A}" srcOrd="3" destOrd="0" presId="urn:microsoft.com/office/officeart/2008/layout/LinedList"/>
    <dgm:cxn modelId="{7DED4417-5266-47D8-8632-5B856E66A3DF}" type="presParOf" srcId="{C91C33C5-0EB6-4432-AE0C-7A5C1CF5B5EE}" destId="{C5EAEF9B-E70F-479E-AFAB-BA2F9B7474FA}" srcOrd="4" destOrd="0" presId="urn:microsoft.com/office/officeart/2008/layout/LinedList"/>
    <dgm:cxn modelId="{CCA59528-CF83-4456-83E8-76FB5B8930B9}" type="presParOf" srcId="{C5EAEF9B-E70F-479E-AFAB-BA2F9B7474FA}" destId="{6F513610-DEA4-405F-A316-D6B09F2E05B8}" srcOrd="0" destOrd="0" presId="urn:microsoft.com/office/officeart/2008/layout/LinedList"/>
    <dgm:cxn modelId="{BC2DDAC8-38D6-4CA3-9B1E-028D6092D548}" type="presParOf" srcId="{C5EAEF9B-E70F-479E-AFAB-BA2F9B7474FA}" destId="{ADD667CE-8A30-4B0C-BA40-88AA822C0A44}" srcOrd="1" destOrd="0" presId="urn:microsoft.com/office/officeart/2008/layout/LinedList"/>
    <dgm:cxn modelId="{8E75FEC7-1B84-47D1-90C3-EEE4A00222D7}" type="presParOf" srcId="{C5EAEF9B-E70F-479E-AFAB-BA2F9B7474FA}" destId="{FBAA1044-7A23-4DED-AA8F-84368BADE3E9}" srcOrd="2" destOrd="0" presId="urn:microsoft.com/office/officeart/2008/layout/LinedList"/>
    <dgm:cxn modelId="{DF73C0D7-90E0-4117-ACCD-3AB0FA42C3A0}" type="presParOf" srcId="{C91C33C5-0EB6-4432-AE0C-7A5C1CF5B5EE}" destId="{0D7A60F3-B14E-4D01-92BE-9C0AEEADB1F4}" srcOrd="5" destOrd="0" presId="urn:microsoft.com/office/officeart/2008/layout/LinedList"/>
    <dgm:cxn modelId="{90A73B45-4D12-4335-9839-5CEC38937DED}" type="presParOf" srcId="{C91C33C5-0EB6-4432-AE0C-7A5C1CF5B5EE}" destId="{BB4FE5DF-118F-4513-A00C-6CB6C6CF92B0}" srcOrd="6" destOrd="0" presId="urn:microsoft.com/office/officeart/2008/layout/LinedList"/>
    <dgm:cxn modelId="{9E27B070-16CE-46AA-BF13-17B6B813C5F4}" type="presParOf" srcId="{C91C33C5-0EB6-4432-AE0C-7A5C1CF5B5EE}" destId="{D804FD98-8691-441D-8B12-6C79356B9B8E}" srcOrd="7" destOrd="0" presId="urn:microsoft.com/office/officeart/2008/layout/LinedList"/>
    <dgm:cxn modelId="{B9F0BBFF-4288-40DB-A6E4-C04916BF8A81}" type="presParOf" srcId="{D804FD98-8691-441D-8B12-6C79356B9B8E}" destId="{5B53C91E-4C39-48B2-8120-AFC209D7F7DB}" srcOrd="0" destOrd="0" presId="urn:microsoft.com/office/officeart/2008/layout/LinedList"/>
    <dgm:cxn modelId="{DD657229-B915-46CE-A086-123B140DA130}" type="presParOf" srcId="{D804FD98-8691-441D-8B12-6C79356B9B8E}" destId="{E7366F96-9B25-4CF6-973E-782217312FEE}" srcOrd="1" destOrd="0" presId="urn:microsoft.com/office/officeart/2008/layout/LinedList"/>
    <dgm:cxn modelId="{521CA558-BDA4-4A5B-A236-344EE03F2FCF}" type="presParOf" srcId="{D804FD98-8691-441D-8B12-6C79356B9B8E}" destId="{C00F7080-8978-44B1-85F7-95431F6CF304}" srcOrd="2" destOrd="0" presId="urn:microsoft.com/office/officeart/2008/layout/LinedList"/>
    <dgm:cxn modelId="{A0B3CAFD-5152-44C7-8595-00A4624885A3}" type="presParOf" srcId="{C91C33C5-0EB6-4432-AE0C-7A5C1CF5B5EE}" destId="{26FE04F6-0F97-43E2-88B7-5F7946026E09}" srcOrd="8" destOrd="0" presId="urn:microsoft.com/office/officeart/2008/layout/LinedList"/>
    <dgm:cxn modelId="{1A5BD5AC-D7F7-4290-AC1B-1B56EF329C3E}" type="presParOf" srcId="{C91C33C5-0EB6-4432-AE0C-7A5C1CF5B5EE}" destId="{88590D0B-4194-4EEF-81A7-32128957D0C2}" srcOrd="9" destOrd="0" presId="urn:microsoft.com/office/officeart/2008/layout/LinedList"/>
    <dgm:cxn modelId="{870E4B01-5DA6-4945-841E-50957A074462}" type="presParOf" srcId="{C91C33C5-0EB6-4432-AE0C-7A5C1CF5B5EE}" destId="{3D9AD62D-A351-41C9-A6EF-E43E7B01E4C8}" srcOrd="10" destOrd="0" presId="urn:microsoft.com/office/officeart/2008/layout/LinedList"/>
    <dgm:cxn modelId="{88D20A17-0076-4880-BC8E-9172DBBEDE57}" type="presParOf" srcId="{3D9AD62D-A351-41C9-A6EF-E43E7B01E4C8}" destId="{BE824486-6EC9-436A-AA94-2D4B206096AD}" srcOrd="0" destOrd="0" presId="urn:microsoft.com/office/officeart/2008/layout/LinedList"/>
    <dgm:cxn modelId="{0E55C8E3-AE91-4D23-ABAF-1C5ACA24F352}" type="presParOf" srcId="{3D9AD62D-A351-41C9-A6EF-E43E7B01E4C8}" destId="{0DB4BC7E-7209-4AD0-B8D7-9D79DAAA515C}" srcOrd="1" destOrd="0" presId="urn:microsoft.com/office/officeart/2008/layout/LinedList"/>
    <dgm:cxn modelId="{048AA6E9-29BA-44E7-8231-23FF1B1AF9E3}" type="presParOf" srcId="{3D9AD62D-A351-41C9-A6EF-E43E7B01E4C8}" destId="{56832BE6-DABD-4C00-8FE3-A3E1555D7E83}" srcOrd="2" destOrd="0" presId="urn:microsoft.com/office/officeart/2008/layout/LinedList"/>
    <dgm:cxn modelId="{B6D2F230-5EEB-4D5A-92B5-655FAC9FEF5D}" type="presParOf" srcId="{C91C33C5-0EB6-4432-AE0C-7A5C1CF5B5EE}" destId="{D5D4B449-384B-4C80-B44E-6B39844E5E91}" srcOrd="11" destOrd="0" presId="urn:microsoft.com/office/officeart/2008/layout/LinedList"/>
    <dgm:cxn modelId="{754F2DAA-A382-40DE-8848-3B64408D53CC}" type="presParOf" srcId="{C91C33C5-0EB6-4432-AE0C-7A5C1CF5B5EE}" destId="{84F38CCB-2719-4C17-9A1C-3EB30498DDAB}" srcOrd="12" destOrd="0" presId="urn:microsoft.com/office/officeart/2008/layout/LinedList"/>
    <dgm:cxn modelId="{9EDB3EB2-1E58-4B8C-9985-A6BCC04DDD7C}" type="presParOf" srcId="{C91C33C5-0EB6-4432-AE0C-7A5C1CF5B5EE}" destId="{9CC28C08-AD11-4DDB-AF15-325613E53690}" srcOrd="13" destOrd="0" presId="urn:microsoft.com/office/officeart/2008/layout/LinedList"/>
    <dgm:cxn modelId="{E561A5D9-4666-4527-8083-0EAFF3196C38}" type="presParOf" srcId="{9CC28C08-AD11-4DDB-AF15-325613E53690}" destId="{E7321BEB-3D51-433E-A135-0734C240A573}" srcOrd="0" destOrd="0" presId="urn:microsoft.com/office/officeart/2008/layout/LinedList"/>
    <dgm:cxn modelId="{10492CFB-3463-4521-B5EE-71A2CE25E93A}" type="presParOf" srcId="{9CC28C08-AD11-4DDB-AF15-325613E53690}" destId="{2AB7AEED-4CB9-4AB8-A0F8-EC0589A26618}" srcOrd="1" destOrd="0" presId="urn:microsoft.com/office/officeart/2008/layout/LinedList"/>
    <dgm:cxn modelId="{080651C6-9A6F-4117-B72D-3AD27ED32DA0}" type="presParOf" srcId="{9CC28C08-AD11-4DDB-AF15-325613E53690}" destId="{44D8BC9E-5B22-484C-B662-E267410EEEAC}" srcOrd="2" destOrd="0" presId="urn:microsoft.com/office/officeart/2008/layout/LinedList"/>
    <dgm:cxn modelId="{2222EBB7-EE19-496C-9A34-837D678D5B20}" type="presParOf" srcId="{C91C33C5-0EB6-4432-AE0C-7A5C1CF5B5EE}" destId="{509BE6D5-B0E2-41B9-A9D4-E4173E23254D}" srcOrd="14" destOrd="0" presId="urn:microsoft.com/office/officeart/2008/layout/LinedList"/>
    <dgm:cxn modelId="{0EA9DDE2-4FB4-4C4B-BEBA-326BAA5E8B24}" type="presParOf" srcId="{C91C33C5-0EB6-4432-AE0C-7A5C1CF5B5EE}" destId="{4C1E2AA8-BCA8-48ED-A8D9-2027F4585661}"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AF684D-5358-48AA-AEC5-CE155310169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E9DD882-DEB5-4122-AE9B-095F762C26DD}">
      <dgm:prSet/>
      <dgm:spPr/>
      <dgm:t>
        <a:bodyPr vert="vert270"/>
        <a:lstStyle/>
        <a:p>
          <a:r>
            <a:rPr lang="en-US" b="1" dirty="0"/>
            <a:t>Typical questions</a:t>
          </a:r>
          <a:endParaRPr lang="en-US" dirty="0"/>
        </a:p>
      </dgm:t>
    </dgm:pt>
    <dgm:pt modelId="{B67155EA-95D9-4A10-9391-187DF1D0B796}" type="parTrans" cxnId="{1706A8D6-0812-45EA-9387-E8618CE54F81}">
      <dgm:prSet/>
      <dgm:spPr/>
      <dgm:t>
        <a:bodyPr/>
        <a:lstStyle/>
        <a:p>
          <a:endParaRPr lang="en-US"/>
        </a:p>
      </dgm:t>
    </dgm:pt>
    <dgm:pt modelId="{CE49E47F-B8CC-488E-A207-4717A312F57D}" type="sibTrans" cxnId="{1706A8D6-0812-45EA-9387-E8618CE54F81}">
      <dgm:prSet/>
      <dgm:spPr/>
      <dgm:t>
        <a:bodyPr/>
        <a:lstStyle/>
        <a:p>
          <a:endParaRPr lang="en-US"/>
        </a:p>
      </dgm:t>
    </dgm:pt>
    <dgm:pt modelId="{C28FE1EC-60D3-4F78-8208-4E3FB46017BD}">
      <dgm:prSet custT="1"/>
      <dgm:spPr/>
      <dgm:t>
        <a:bodyPr/>
        <a:lstStyle/>
        <a:p>
          <a:r>
            <a:rPr lang="en-US" sz="1800" dirty="0"/>
            <a:t>How can my customer can be grouped based on their behavior ?</a:t>
          </a:r>
        </a:p>
      </dgm:t>
    </dgm:pt>
    <dgm:pt modelId="{014E5169-C9F6-45A7-BDD2-31230FD9D8DC}" type="parTrans" cxnId="{C063EF92-96F4-416C-9B20-436BC56E8566}">
      <dgm:prSet/>
      <dgm:spPr/>
      <dgm:t>
        <a:bodyPr/>
        <a:lstStyle/>
        <a:p>
          <a:endParaRPr lang="en-US"/>
        </a:p>
      </dgm:t>
    </dgm:pt>
    <dgm:pt modelId="{CEBD4A8D-88F9-44BE-82D5-CD773454FC01}" type="sibTrans" cxnId="{C063EF92-96F4-416C-9B20-436BC56E8566}">
      <dgm:prSet/>
      <dgm:spPr/>
      <dgm:t>
        <a:bodyPr/>
        <a:lstStyle/>
        <a:p>
          <a:endParaRPr lang="en-US"/>
        </a:p>
      </dgm:t>
    </dgm:pt>
    <dgm:pt modelId="{BEE82819-5E37-49C5-A455-966D91418122}">
      <dgm:prSet custT="1"/>
      <dgm:spPr/>
      <dgm:t>
        <a:bodyPr/>
        <a:lstStyle/>
        <a:p>
          <a:r>
            <a:rPr lang="en-US" sz="1800"/>
            <a:t>How similar are the situations in which some events occur ?</a:t>
          </a:r>
        </a:p>
      </dgm:t>
    </dgm:pt>
    <dgm:pt modelId="{14267B30-3A1D-4F4A-9A16-BDF3E532F6C9}" type="parTrans" cxnId="{EF4FAAFB-6B8C-4003-BD66-327FC5311572}">
      <dgm:prSet/>
      <dgm:spPr/>
      <dgm:t>
        <a:bodyPr/>
        <a:lstStyle/>
        <a:p>
          <a:endParaRPr lang="en-US"/>
        </a:p>
      </dgm:t>
    </dgm:pt>
    <dgm:pt modelId="{576BED48-DC9A-4BF0-972C-75583F2024CC}" type="sibTrans" cxnId="{EF4FAAFB-6B8C-4003-BD66-327FC5311572}">
      <dgm:prSet/>
      <dgm:spPr/>
      <dgm:t>
        <a:bodyPr/>
        <a:lstStyle/>
        <a:p>
          <a:endParaRPr lang="en-US"/>
        </a:p>
      </dgm:t>
    </dgm:pt>
    <dgm:pt modelId="{E5151354-860E-4641-916C-877529653FDF}">
      <dgm:prSet custT="1"/>
      <dgm:spPr/>
      <dgm:t>
        <a:bodyPr/>
        <a:lstStyle/>
        <a:p>
          <a:r>
            <a:rPr lang="en-US" sz="1800"/>
            <a:t>How can I group my employees ?</a:t>
          </a:r>
        </a:p>
      </dgm:t>
    </dgm:pt>
    <dgm:pt modelId="{63D847D8-8E87-42CD-BF2A-1B9E3D2BB944}" type="parTrans" cxnId="{449DE753-66BC-46CC-B725-200B7CB9853A}">
      <dgm:prSet/>
      <dgm:spPr/>
      <dgm:t>
        <a:bodyPr/>
        <a:lstStyle/>
        <a:p>
          <a:endParaRPr lang="en-US"/>
        </a:p>
      </dgm:t>
    </dgm:pt>
    <dgm:pt modelId="{0C0DA9AB-2868-4C7D-8401-FEFF70FEC27C}" type="sibTrans" cxnId="{449DE753-66BC-46CC-B725-200B7CB9853A}">
      <dgm:prSet/>
      <dgm:spPr/>
      <dgm:t>
        <a:bodyPr/>
        <a:lstStyle/>
        <a:p>
          <a:endParaRPr lang="en-US"/>
        </a:p>
      </dgm:t>
    </dgm:pt>
    <dgm:pt modelId="{9DA3557C-ECA3-4FAD-8F9F-81FF8C2E194C}" type="pres">
      <dgm:prSet presAssocID="{82AF684D-5358-48AA-AEC5-CE155310169C}" presName="vert0" presStyleCnt="0">
        <dgm:presLayoutVars>
          <dgm:dir/>
          <dgm:animOne val="branch"/>
          <dgm:animLvl val="lvl"/>
        </dgm:presLayoutVars>
      </dgm:prSet>
      <dgm:spPr/>
    </dgm:pt>
    <dgm:pt modelId="{DAD14ECC-90FA-4B12-823A-2173AC8C55E7}" type="pres">
      <dgm:prSet presAssocID="{EE9DD882-DEB5-4122-AE9B-095F762C26DD}" presName="thickLine" presStyleLbl="alignNode1" presStyleIdx="0" presStyleCnt="1"/>
      <dgm:spPr/>
    </dgm:pt>
    <dgm:pt modelId="{0FBC03B3-C6B4-464E-AB18-0A6302E19ABB}" type="pres">
      <dgm:prSet presAssocID="{EE9DD882-DEB5-4122-AE9B-095F762C26DD}" presName="horz1" presStyleCnt="0"/>
      <dgm:spPr/>
    </dgm:pt>
    <dgm:pt modelId="{92D408D7-061C-4BA5-AC92-E179DBB08625}" type="pres">
      <dgm:prSet presAssocID="{EE9DD882-DEB5-4122-AE9B-095F762C26DD}" presName="tx1" presStyleLbl="revTx" presStyleIdx="0" presStyleCnt="4"/>
      <dgm:spPr/>
    </dgm:pt>
    <dgm:pt modelId="{D674012E-B96C-47B3-84FD-12ADDFE044A2}" type="pres">
      <dgm:prSet presAssocID="{EE9DD882-DEB5-4122-AE9B-095F762C26DD}" presName="vert1" presStyleCnt="0"/>
      <dgm:spPr/>
    </dgm:pt>
    <dgm:pt modelId="{7681E0F6-7AA9-482D-BB11-08773D9924B1}" type="pres">
      <dgm:prSet presAssocID="{C28FE1EC-60D3-4F78-8208-4E3FB46017BD}" presName="vertSpace2a" presStyleCnt="0"/>
      <dgm:spPr/>
    </dgm:pt>
    <dgm:pt modelId="{73D70BCB-19AF-4F10-B181-39FF2D895A1F}" type="pres">
      <dgm:prSet presAssocID="{C28FE1EC-60D3-4F78-8208-4E3FB46017BD}" presName="horz2" presStyleCnt="0"/>
      <dgm:spPr/>
    </dgm:pt>
    <dgm:pt modelId="{2AF4703B-BFC4-45C7-8CC3-EC4D19369722}" type="pres">
      <dgm:prSet presAssocID="{C28FE1EC-60D3-4F78-8208-4E3FB46017BD}" presName="horzSpace2" presStyleCnt="0"/>
      <dgm:spPr/>
    </dgm:pt>
    <dgm:pt modelId="{29C3727B-D4CB-4991-9B89-0FBF4D01C86E}" type="pres">
      <dgm:prSet presAssocID="{C28FE1EC-60D3-4F78-8208-4E3FB46017BD}" presName="tx2" presStyleLbl="revTx" presStyleIdx="1" presStyleCnt="4"/>
      <dgm:spPr/>
    </dgm:pt>
    <dgm:pt modelId="{A62B2448-D0C7-4768-8B09-28E17A291F6E}" type="pres">
      <dgm:prSet presAssocID="{C28FE1EC-60D3-4F78-8208-4E3FB46017BD}" presName="vert2" presStyleCnt="0"/>
      <dgm:spPr/>
    </dgm:pt>
    <dgm:pt modelId="{47D70170-E05B-442D-9872-F003CE7FC5DC}" type="pres">
      <dgm:prSet presAssocID="{C28FE1EC-60D3-4F78-8208-4E3FB46017BD}" presName="thinLine2b" presStyleLbl="callout" presStyleIdx="0" presStyleCnt="3"/>
      <dgm:spPr/>
    </dgm:pt>
    <dgm:pt modelId="{1A7435F3-F4A6-4384-A875-B41D386D8AFD}" type="pres">
      <dgm:prSet presAssocID="{C28FE1EC-60D3-4F78-8208-4E3FB46017BD}" presName="vertSpace2b" presStyleCnt="0"/>
      <dgm:spPr/>
    </dgm:pt>
    <dgm:pt modelId="{05396810-F3C9-4E4D-BA67-B836445D213F}" type="pres">
      <dgm:prSet presAssocID="{BEE82819-5E37-49C5-A455-966D91418122}" presName="horz2" presStyleCnt="0"/>
      <dgm:spPr/>
    </dgm:pt>
    <dgm:pt modelId="{0AA5553E-1E76-40FA-ADF8-905D35BEC599}" type="pres">
      <dgm:prSet presAssocID="{BEE82819-5E37-49C5-A455-966D91418122}" presName="horzSpace2" presStyleCnt="0"/>
      <dgm:spPr/>
    </dgm:pt>
    <dgm:pt modelId="{A45CDE3F-C872-485E-A64B-A3E04DAD35F5}" type="pres">
      <dgm:prSet presAssocID="{BEE82819-5E37-49C5-A455-966D91418122}" presName="tx2" presStyleLbl="revTx" presStyleIdx="2" presStyleCnt="4"/>
      <dgm:spPr/>
    </dgm:pt>
    <dgm:pt modelId="{0AD85533-0D47-4F06-82BD-3B8D8B09B26C}" type="pres">
      <dgm:prSet presAssocID="{BEE82819-5E37-49C5-A455-966D91418122}" presName="vert2" presStyleCnt="0"/>
      <dgm:spPr/>
    </dgm:pt>
    <dgm:pt modelId="{02EE716C-4307-4999-8AC2-EB03EC6CC665}" type="pres">
      <dgm:prSet presAssocID="{BEE82819-5E37-49C5-A455-966D91418122}" presName="thinLine2b" presStyleLbl="callout" presStyleIdx="1" presStyleCnt="3"/>
      <dgm:spPr/>
    </dgm:pt>
    <dgm:pt modelId="{A38D306E-93DF-4A26-9536-3E75E975B3FD}" type="pres">
      <dgm:prSet presAssocID="{BEE82819-5E37-49C5-A455-966D91418122}" presName="vertSpace2b" presStyleCnt="0"/>
      <dgm:spPr/>
    </dgm:pt>
    <dgm:pt modelId="{63214B0A-ECD1-417F-96AD-C22AAE34976A}" type="pres">
      <dgm:prSet presAssocID="{E5151354-860E-4641-916C-877529653FDF}" presName="horz2" presStyleCnt="0"/>
      <dgm:spPr/>
    </dgm:pt>
    <dgm:pt modelId="{9592BA05-4985-4EFE-92C2-D76E4779DF66}" type="pres">
      <dgm:prSet presAssocID="{E5151354-860E-4641-916C-877529653FDF}" presName="horzSpace2" presStyleCnt="0"/>
      <dgm:spPr/>
    </dgm:pt>
    <dgm:pt modelId="{75302A45-BD68-4D14-973F-29A92B94CC03}" type="pres">
      <dgm:prSet presAssocID="{E5151354-860E-4641-916C-877529653FDF}" presName="tx2" presStyleLbl="revTx" presStyleIdx="3" presStyleCnt="4"/>
      <dgm:spPr/>
    </dgm:pt>
    <dgm:pt modelId="{DD9DA2AB-EB7F-4AB1-A7B4-A6761A3295B3}" type="pres">
      <dgm:prSet presAssocID="{E5151354-860E-4641-916C-877529653FDF}" presName="vert2" presStyleCnt="0"/>
      <dgm:spPr/>
    </dgm:pt>
    <dgm:pt modelId="{8F815210-CFE8-4072-8056-05EEAE7C583C}" type="pres">
      <dgm:prSet presAssocID="{E5151354-860E-4641-916C-877529653FDF}" presName="thinLine2b" presStyleLbl="callout" presStyleIdx="2" presStyleCnt="3"/>
      <dgm:spPr/>
    </dgm:pt>
    <dgm:pt modelId="{1AC86B37-D711-4506-A533-428B17346897}" type="pres">
      <dgm:prSet presAssocID="{E5151354-860E-4641-916C-877529653FDF}" presName="vertSpace2b" presStyleCnt="0"/>
      <dgm:spPr/>
    </dgm:pt>
  </dgm:ptLst>
  <dgm:cxnLst>
    <dgm:cxn modelId="{1AAC5B62-79C7-45AA-9B22-BC1E024DEDE9}" type="presOf" srcId="{EE9DD882-DEB5-4122-AE9B-095F762C26DD}" destId="{92D408D7-061C-4BA5-AC92-E179DBB08625}" srcOrd="0" destOrd="0" presId="urn:microsoft.com/office/officeart/2008/layout/LinedList"/>
    <dgm:cxn modelId="{4A9A896B-678A-41B6-9382-39B0E528D1F8}" type="presOf" srcId="{BEE82819-5E37-49C5-A455-966D91418122}" destId="{A45CDE3F-C872-485E-A64B-A3E04DAD35F5}" srcOrd="0" destOrd="0" presId="urn:microsoft.com/office/officeart/2008/layout/LinedList"/>
    <dgm:cxn modelId="{449DE753-66BC-46CC-B725-200B7CB9853A}" srcId="{EE9DD882-DEB5-4122-AE9B-095F762C26DD}" destId="{E5151354-860E-4641-916C-877529653FDF}" srcOrd="2" destOrd="0" parTransId="{63D847D8-8E87-42CD-BF2A-1B9E3D2BB944}" sibTransId="{0C0DA9AB-2868-4C7D-8401-FEFF70FEC27C}"/>
    <dgm:cxn modelId="{F2FF2A88-D138-439D-BD5F-47E3DF791385}" type="presOf" srcId="{C28FE1EC-60D3-4F78-8208-4E3FB46017BD}" destId="{29C3727B-D4CB-4991-9B89-0FBF4D01C86E}" srcOrd="0" destOrd="0" presId="urn:microsoft.com/office/officeart/2008/layout/LinedList"/>
    <dgm:cxn modelId="{C063EF92-96F4-416C-9B20-436BC56E8566}" srcId="{EE9DD882-DEB5-4122-AE9B-095F762C26DD}" destId="{C28FE1EC-60D3-4F78-8208-4E3FB46017BD}" srcOrd="0" destOrd="0" parTransId="{014E5169-C9F6-45A7-BDD2-31230FD9D8DC}" sibTransId="{CEBD4A8D-88F9-44BE-82D5-CD773454FC01}"/>
    <dgm:cxn modelId="{D06A54C9-79F2-4399-BAB7-A5BD62E57B36}" type="presOf" srcId="{E5151354-860E-4641-916C-877529653FDF}" destId="{75302A45-BD68-4D14-973F-29A92B94CC03}" srcOrd="0" destOrd="0" presId="urn:microsoft.com/office/officeart/2008/layout/LinedList"/>
    <dgm:cxn modelId="{1706A8D6-0812-45EA-9387-E8618CE54F81}" srcId="{82AF684D-5358-48AA-AEC5-CE155310169C}" destId="{EE9DD882-DEB5-4122-AE9B-095F762C26DD}" srcOrd="0" destOrd="0" parTransId="{B67155EA-95D9-4A10-9391-187DF1D0B796}" sibTransId="{CE49E47F-B8CC-488E-A207-4717A312F57D}"/>
    <dgm:cxn modelId="{FA78BAE9-1CF2-4DE4-9E27-CA0E8C1C9CC9}" type="presOf" srcId="{82AF684D-5358-48AA-AEC5-CE155310169C}" destId="{9DA3557C-ECA3-4FAD-8F9F-81FF8C2E194C}" srcOrd="0" destOrd="0" presId="urn:microsoft.com/office/officeart/2008/layout/LinedList"/>
    <dgm:cxn modelId="{EF4FAAFB-6B8C-4003-BD66-327FC5311572}" srcId="{EE9DD882-DEB5-4122-AE9B-095F762C26DD}" destId="{BEE82819-5E37-49C5-A455-966D91418122}" srcOrd="1" destOrd="0" parTransId="{14267B30-3A1D-4F4A-9A16-BDF3E532F6C9}" sibTransId="{576BED48-DC9A-4BF0-972C-75583F2024CC}"/>
    <dgm:cxn modelId="{A7828967-D225-4FA7-8D1C-BA9A92ADA3FB}" type="presParOf" srcId="{9DA3557C-ECA3-4FAD-8F9F-81FF8C2E194C}" destId="{DAD14ECC-90FA-4B12-823A-2173AC8C55E7}" srcOrd="0" destOrd="0" presId="urn:microsoft.com/office/officeart/2008/layout/LinedList"/>
    <dgm:cxn modelId="{922AF09F-2F3F-4C83-8C88-450374753807}" type="presParOf" srcId="{9DA3557C-ECA3-4FAD-8F9F-81FF8C2E194C}" destId="{0FBC03B3-C6B4-464E-AB18-0A6302E19ABB}" srcOrd="1" destOrd="0" presId="urn:microsoft.com/office/officeart/2008/layout/LinedList"/>
    <dgm:cxn modelId="{CE98857A-5C4E-4FD9-A21B-0E6CB01EB0C7}" type="presParOf" srcId="{0FBC03B3-C6B4-464E-AB18-0A6302E19ABB}" destId="{92D408D7-061C-4BA5-AC92-E179DBB08625}" srcOrd="0" destOrd="0" presId="urn:microsoft.com/office/officeart/2008/layout/LinedList"/>
    <dgm:cxn modelId="{71194A14-B941-498D-92EA-869FC74236FA}" type="presParOf" srcId="{0FBC03B3-C6B4-464E-AB18-0A6302E19ABB}" destId="{D674012E-B96C-47B3-84FD-12ADDFE044A2}" srcOrd="1" destOrd="0" presId="urn:microsoft.com/office/officeart/2008/layout/LinedList"/>
    <dgm:cxn modelId="{5876CC0A-1FDE-47F3-9479-F5EDE4DD2371}" type="presParOf" srcId="{D674012E-B96C-47B3-84FD-12ADDFE044A2}" destId="{7681E0F6-7AA9-482D-BB11-08773D9924B1}" srcOrd="0" destOrd="0" presId="urn:microsoft.com/office/officeart/2008/layout/LinedList"/>
    <dgm:cxn modelId="{D3679FEE-2510-48B5-B251-E831181C9CFF}" type="presParOf" srcId="{D674012E-B96C-47B3-84FD-12ADDFE044A2}" destId="{73D70BCB-19AF-4F10-B181-39FF2D895A1F}" srcOrd="1" destOrd="0" presId="urn:microsoft.com/office/officeart/2008/layout/LinedList"/>
    <dgm:cxn modelId="{73B8E92F-BEAD-48A7-BF56-AE0E3CDDF96E}" type="presParOf" srcId="{73D70BCB-19AF-4F10-B181-39FF2D895A1F}" destId="{2AF4703B-BFC4-45C7-8CC3-EC4D19369722}" srcOrd="0" destOrd="0" presId="urn:microsoft.com/office/officeart/2008/layout/LinedList"/>
    <dgm:cxn modelId="{87DFC08B-39AE-44E8-A4A0-68076D6B1224}" type="presParOf" srcId="{73D70BCB-19AF-4F10-B181-39FF2D895A1F}" destId="{29C3727B-D4CB-4991-9B89-0FBF4D01C86E}" srcOrd="1" destOrd="0" presId="urn:microsoft.com/office/officeart/2008/layout/LinedList"/>
    <dgm:cxn modelId="{6941923C-32E7-49D0-A069-2C6334C1F61D}" type="presParOf" srcId="{73D70BCB-19AF-4F10-B181-39FF2D895A1F}" destId="{A62B2448-D0C7-4768-8B09-28E17A291F6E}" srcOrd="2" destOrd="0" presId="urn:microsoft.com/office/officeart/2008/layout/LinedList"/>
    <dgm:cxn modelId="{C0E40FAB-B60F-43A9-A223-11FEC070D34E}" type="presParOf" srcId="{D674012E-B96C-47B3-84FD-12ADDFE044A2}" destId="{47D70170-E05B-442D-9872-F003CE7FC5DC}" srcOrd="2" destOrd="0" presId="urn:microsoft.com/office/officeart/2008/layout/LinedList"/>
    <dgm:cxn modelId="{8EE9C4E6-16C4-40BD-AE9C-A472B19060DD}" type="presParOf" srcId="{D674012E-B96C-47B3-84FD-12ADDFE044A2}" destId="{1A7435F3-F4A6-4384-A875-B41D386D8AFD}" srcOrd="3" destOrd="0" presId="urn:microsoft.com/office/officeart/2008/layout/LinedList"/>
    <dgm:cxn modelId="{AA2823AB-2066-4FEC-B2C5-942232E11204}" type="presParOf" srcId="{D674012E-B96C-47B3-84FD-12ADDFE044A2}" destId="{05396810-F3C9-4E4D-BA67-B836445D213F}" srcOrd="4" destOrd="0" presId="urn:microsoft.com/office/officeart/2008/layout/LinedList"/>
    <dgm:cxn modelId="{E326B57A-9746-4D8D-8885-F62CD60644C6}" type="presParOf" srcId="{05396810-F3C9-4E4D-BA67-B836445D213F}" destId="{0AA5553E-1E76-40FA-ADF8-905D35BEC599}" srcOrd="0" destOrd="0" presId="urn:microsoft.com/office/officeart/2008/layout/LinedList"/>
    <dgm:cxn modelId="{9685970C-897A-4F07-A2E4-A74DB8E1C539}" type="presParOf" srcId="{05396810-F3C9-4E4D-BA67-B836445D213F}" destId="{A45CDE3F-C872-485E-A64B-A3E04DAD35F5}" srcOrd="1" destOrd="0" presId="urn:microsoft.com/office/officeart/2008/layout/LinedList"/>
    <dgm:cxn modelId="{D386B228-DB16-4F7D-9B56-E5139505198C}" type="presParOf" srcId="{05396810-F3C9-4E4D-BA67-B836445D213F}" destId="{0AD85533-0D47-4F06-82BD-3B8D8B09B26C}" srcOrd="2" destOrd="0" presId="urn:microsoft.com/office/officeart/2008/layout/LinedList"/>
    <dgm:cxn modelId="{971F1811-A48D-4071-84B0-7EA2C12C7183}" type="presParOf" srcId="{D674012E-B96C-47B3-84FD-12ADDFE044A2}" destId="{02EE716C-4307-4999-8AC2-EB03EC6CC665}" srcOrd="5" destOrd="0" presId="urn:microsoft.com/office/officeart/2008/layout/LinedList"/>
    <dgm:cxn modelId="{D865256C-97F5-49D7-98AC-CD8568450DEF}" type="presParOf" srcId="{D674012E-B96C-47B3-84FD-12ADDFE044A2}" destId="{A38D306E-93DF-4A26-9536-3E75E975B3FD}" srcOrd="6" destOrd="0" presId="urn:microsoft.com/office/officeart/2008/layout/LinedList"/>
    <dgm:cxn modelId="{3107E2C8-9252-4E92-8F6F-093F2191A0D0}" type="presParOf" srcId="{D674012E-B96C-47B3-84FD-12ADDFE044A2}" destId="{63214B0A-ECD1-417F-96AD-C22AAE34976A}" srcOrd="7" destOrd="0" presId="urn:microsoft.com/office/officeart/2008/layout/LinedList"/>
    <dgm:cxn modelId="{9E3CA649-3D44-4EEB-B277-E2FB3F6EB7D7}" type="presParOf" srcId="{63214B0A-ECD1-417F-96AD-C22AAE34976A}" destId="{9592BA05-4985-4EFE-92C2-D76E4779DF66}" srcOrd="0" destOrd="0" presId="urn:microsoft.com/office/officeart/2008/layout/LinedList"/>
    <dgm:cxn modelId="{BE7DEE79-ED42-46F3-9BA8-566170ED5713}" type="presParOf" srcId="{63214B0A-ECD1-417F-96AD-C22AAE34976A}" destId="{75302A45-BD68-4D14-973F-29A92B94CC03}" srcOrd="1" destOrd="0" presId="urn:microsoft.com/office/officeart/2008/layout/LinedList"/>
    <dgm:cxn modelId="{08DF332D-2918-4882-9643-C9487BB627DF}" type="presParOf" srcId="{63214B0A-ECD1-417F-96AD-C22AAE34976A}" destId="{DD9DA2AB-EB7F-4AB1-A7B4-A6761A3295B3}" srcOrd="2" destOrd="0" presId="urn:microsoft.com/office/officeart/2008/layout/LinedList"/>
    <dgm:cxn modelId="{E0DB7270-5683-4289-8C23-DBCA5E65079F}" type="presParOf" srcId="{D674012E-B96C-47B3-84FD-12ADDFE044A2}" destId="{8F815210-CFE8-4072-8056-05EEAE7C583C}" srcOrd="8" destOrd="0" presId="urn:microsoft.com/office/officeart/2008/layout/LinedList"/>
    <dgm:cxn modelId="{26239EAF-F4C4-47CA-A51B-264919650823}" type="presParOf" srcId="{D674012E-B96C-47B3-84FD-12ADDFE044A2}" destId="{1AC86B37-D711-4506-A533-428B17346897}"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C9E0DB-DB0C-42AD-B2E7-60AEAF9937A2}" type="doc">
      <dgm:prSet loTypeId="urn:microsoft.com/office/officeart/2005/8/layout/hierarchy3" loCatId="list" qsTypeId="urn:microsoft.com/office/officeart/2005/8/quickstyle/simple1" qsCatId="simple" csTypeId="urn:microsoft.com/office/officeart/2005/8/colors/colorful3" csCatId="colorful" phldr="1"/>
      <dgm:spPr/>
      <dgm:t>
        <a:bodyPr/>
        <a:lstStyle/>
        <a:p>
          <a:endParaRPr lang="en-US"/>
        </a:p>
      </dgm:t>
    </dgm:pt>
    <dgm:pt modelId="{D3050CB7-97CF-4A7C-8F4D-C0420A1EEF84}">
      <dgm:prSet phldrT="[Text]"/>
      <dgm:spPr/>
      <dgm:t>
        <a:bodyPr/>
        <a:lstStyle/>
        <a:p>
          <a:r>
            <a:rPr lang="en-US" b="1" dirty="0">
              <a:effectLst>
                <a:outerShdw blurRad="38100" dist="38100" dir="2700000" algn="tl">
                  <a:srgbClr val="000000">
                    <a:alpha val="43137"/>
                  </a:srgbClr>
                </a:outerShdw>
              </a:effectLst>
            </a:rPr>
            <a:t>Supervised Learning</a:t>
          </a:r>
        </a:p>
      </dgm:t>
    </dgm:pt>
    <dgm:pt modelId="{57EC4625-530B-4448-B3FF-DE0A4D8CB223}" type="parTrans" cxnId="{6360A054-633A-464A-B64A-7A418CE498E8}">
      <dgm:prSet/>
      <dgm:spPr/>
      <dgm:t>
        <a:bodyPr/>
        <a:lstStyle/>
        <a:p>
          <a:endParaRPr lang="en-US"/>
        </a:p>
      </dgm:t>
    </dgm:pt>
    <dgm:pt modelId="{F570D920-5FEE-44EC-B1CE-0B5127674449}" type="sibTrans" cxnId="{6360A054-633A-464A-B64A-7A418CE498E8}">
      <dgm:prSet/>
      <dgm:spPr/>
      <dgm:t>
        <a:bodyPr/>
        <a:lstStyle/>
        <a:p>
          <a:endParaRPr lang="en-US"/>
        </a:p>
      </dgm:t>
    </dgm:pt>
    <dgm:pt modelId="{A96CC089-397D-4F02-932F-E52DFE767D39}">
      <dgm:prSet phldrT="[Text]"/>
      <dgm:spPr/>
      <dgm:t>
        <a:bodyPr/>
        <a:lstStyle/>
        <a:p>
          <a:r>
            <a:rPr lang="en-US" dirty="0"/>
            <a:t>Classification</a:t>
          </a:r>
        </a:p>
      </dgm:t>
    </dgm:pt>
    <dgm:pt modelId="{81B53197-DB61-4CEC-B2A1-D9CC4CFF9306}" type="parTrans" cxnId="{56226978-C62D-45A9-A66D-1BA185CC9632}">
      <dgm:prSet/>
      <dgm:spPr/>
      <dgm:t>
        <a:bodyPr/>
        <a:lstStyle/>
        <a:p>
          <a:endParaRPr lang="en-US"/>
        </a:p>
      </dgm:t>
    </dgm:pt>
    <dgm:pt modelId="{B662BED4-6030-4B3E-B13F-B18DCB163032}" type="sibTrans" cxnId="{56226978-C62D-45A9-A66D-1BA185CC9632}">
      <dgm:prSet/>
      <dgm:spPr/>
      <dgm:t>
        <a:bodyPr/>
        <a:lstStyle/>
        <a:p>
          <a:endParaRPr lang="en-US"/>
        </a:p>
      </dgm:t>
    </dgm:pt>
    <dgm:pt modelId="{DFA8D4D5-094D-450C-BED6-0A546A414E6A}">
      <dgm:prSet phldrT="[Text]"/>
      <dgm:spPr/>
      <dgm:t>
        <a:bodyPr/>
        <a:lstStyle/>
        <a:p>
          <a:r>
            <a:rPr lang="en-US" dirty="0"/>
            <a:t>Regression</a:t>
          </a:r>
        </a:p>
      </dgm:t>
    </dgm:pt>
    <dgm:pt modelId="{62E59A20-15A8-4F90-A285-1CD227A816CD}" type="parTrans" cxnId="{D3A7BC48-2C26-47CC-B9A0-27CCA4D0E0FD}">
      <dgm:prSet/>
      <dgm:spPr/>
      <dgm:t>
        <a:bodyPr/>
        <a:lstStyle/>
        <a:p>
          <a:endParaRPr lang="en-US"/>
        </a:p>
      </dgm:t>
    </dgm:pt>
    <dgm:pt modelId="{E859A1E5-87A3-4E15-B6A0-50F02A93AED8}" type="sibTrans" cxnId="{D3A7BC48-2C26-47CC-B9A0-27CCA4D0E0FD}">
      <dgm:prSet/>
      <dgm:spPr/>
      <dgm:t>
        <a:bodyPr/>
        <a:lstStyle/>
        <a:p>
          <a:endParaRPr lang="en-US"/>
        </a:p>
      </dgm:t>
    </dgm:pt>
    <dgm:pt modelId="{1C1AC4A9-9E5E-4B79-907F-0FB3653B70DB}">
      <dgm:prSet phldrT="[Text]"/>
      <dgm:spPr/>
      <dgm:t>
        <a:bodyPr/>
        <a:lstStyle/>
        <a:p>
          <a:r>
            <a:rPr lang="en-US" b="1" dirty="0">
              <a:solidFill>
                <a:schemeClr val="bg1"/>
              </a:solidFill>
              <a:effectLst>
                <a:outerShdw blurRad="38100" dist="38100" dir="2700000" algn="tl">
                  <a:srgbClr val="000000">
                    <a:alpha val="43137"/>
                  </a:srgbClr>
                </a:outerShdw>
              </a:effectLst>
            </a:rPr>
            <a:t>Unsupervised Learning</a:t>
          </a:r>
        </a:p>
      </dgm:t>
    </dgm:pt>
    <dgm:pt modelId="{0A263B70-4FE6-4B2B-8FA3-5534E8750285}" type="parTrans" cxnId="{5FC582E4-290F-482A-9B76-C0AD7AAA2592}">
      <dgm:prSet/>
      <dgm:spPr/>
      <dgm:t>
        <a:bodyPr/>
        <a:lstStyle/>
        <a:p>
          <a:endParaRPr lang="en-US"/>
        </a:p>
      </dgm:t>
    </dgm:pt>
    <dgm:pt modelId="{9C0B2AD0-FDE0-4673-8868-0CB68F327A40}" type="sibTrans" cxnId="{5FC582E4-290F-482A-9B76-C0AD7AAA2592}">
      <dgm:prSet/>
      <dgm:spPr/>
      <dgm:t>
        <a:bodyPr/>
        <a:lstStyle/>
        <a:p>
          <a:endParaRPr lang="en-US"/>
        </a:p>
      </dgm:t>
    </dgm:pt>
    <dgm:pt modelId="{409D45CA-4806-48C3-B423-8CDC7A0C9508}">
      <dgm:prSet phldrT="[Text]"/>
      <dgm:spPr/>
      <dgm:t>
        <a:bodyPr/>
        <a:lstStyle/>
        <a:p>
          <a:r>
            <a:rPr lang="en-US" dirty="0"/>
            <a:t>Clustering</a:t>
          </a:r>
        </a:p>
      </dgm:t>
    </dgm:pt>
    <dgm:pt modelId="{425ACD2A-14F3-4487-86E5-2FD9DB0349DC}" type="parTrans" cxnId="{A5FBD0F8-9EF8-4F8C-937B-C510B8F751A8}">
      <dgm:prSet/>
      <dgm:spPr/>
      <dgm:t>
        <a:bodyPr/>
        <a:lstStyle/>
        <a:p>
          <a:endParaRPr lang="en-US"/>
        </a:p>
      </dgm:t>
    </dgm:pt>
    <dgm:pt modelId="{3B6C0B87-7753-4E68-98C9-DD1DEDBC5DD9}" type="sibTrans" cxnId="{A5FBD0F8-9EF8-4F8C-937B-C510B8F751A8}">
      <dgm:prSet/>
      <dgm:spPr/>
      <dgm:t>
        <a:bodyPr/>
        <a:lstStyle/>
        <a:p>
          <a:endParaRPr lang="en-US"/>
        </a:p>
      </dgm:t>
    </dgm:pt>
    <dgm:pt modelId="{4EBFECB2-DB2B-46B8-93F1-B74444E3ED25}">
      <dgm:prSet phldrT="[Text]"/>
      <dgm:spPr/>
      <dgm:t>
        <a:bodyPr/>
        <a:lstStyle/>
        <a:p>
          <a:r>
            <a:rPr lang="en-US" dirty="0"/>
            <a:t>Association Mining</a:t>
          </a:r>
        </a:p>
      </dgm:t>
    </dgm:pt>
    <dgm:pt modelId="{4CEDA566-38A4-4240-ABE5-FB369A941A87}" type="parTrans" cxnId="{2DEEE826-4EB9-4547-9569-0B52442634DB}">
      <dgm:prSet/>
      <dgm:spPr/>
      <dgm:t>
        <a:bodyPr/>
        <a:lstStyle/>
        <a:p>
          <a:endParaRPr lang="en-US"/>
        </a:p>
      </dgm:t>
    </dgm:pt>
    <dgm:pt modelId="{8368D7D5-8B23-4378-9A21-9B8C7C9A1EC6}" type="sibTrans" cxnId="{2DEEE826-4EB9-4547-9569-0B52442634DB}">
      <dgm:prSet/>
      <dgm:spPr/>
      <dgm:t>
        <a:bodyPr/>
        <a:lstStyle/>
        <a:p>
          <a:endParaRPr lang="en-US"/>
        </a:p>
      </dgm:t>
    </dgm:pt>
    <dgm:pt modelId="{82A97BAE-EE4B-4C5F-AFDE-9A717F5D01FC}">
      <dgm:prSet phldrT="[Text]"/>
      <dgm:spPr/>
      <dgm:t>
        <a:bodyPr/>
        <a:lstStyle/>
        <a:p>
          <a:r>
            <a:rPr lang="en-US" dirty="0"/>
            <a:t>Ranking</a:t>
          </a:r>
        </a:p>
      </dgm:t>
    </dgm:pt>
    <dgm:pt modelId="{5537497F-262B-45DC-B2B5-C30AC6F7D401}" type="parTrans" cxnId="{6D258D97-7E9F-4EE1-B6E3-B8E7477A2BB3}">
      <dgm:prSet/>
      <dgm:spPr/>
      <dgm:t>
        <a:bodyPr/>
        <a:lstStyle/>
        <a:p>
          <a:endParaRPr lang="en-US"/>
        </a:p>
      </dgm:t>
    </dgm:pt>
    <dgm:pt modelId="{DE5B41FD-5650-4B92-B11C-4F9DAC5A17BF}" type="sibTrans" cxnId="{6D258D97-7E9F-4EE1-B6E3-B8E7477A2BB3}">
      <dgm:prSet/>
      <dgm:spPr/>
      <dgm:t>
        <a:bodyPr/>
        <a:lstStyle/>
        <a:p>
          <a:endParaRPr lang="en-US"/>
        </a:p>
      </dgm:t>
    </dgm:pt>
    <dgm:pt modelId="{8DFE2A88-5966-4B19-982E-D5EED1040CD0}">
      <dgm:prSet phldrT="[Text]"/>
      <dgm:spPr/>
      <dgm:t>
        <a:bodyPr/>
        <a:lstStyle/>
        <a:p>
          <a:r>
            <a:rPr lang="en-US" dirty="0"/>
            <a:t>Segmentation</a:t>
          </a:r>
        </a:p>
      </dgm:t>
    </dgm:pt>
    <dgm:pt modelId="{A9CF925E-60FA-4BCB-8AFE-F82CD0D234F1}" type="parTrans" cxnId="{82502E9D-AB92-4A47-80E0-18C90AE8B376}">
      <dgm:prSet/>
      <dgm:spPr/>
      <dgm:t>
        <a:bodyPr/>
        <a:lstStyle/>
        <a:p>
          <a:endParaRPr lang="en-US"/>
        </a:p>
      </dgm:t>
    </dgm:pt>
    <dgm:pt modelId="{69C8E3EA-8680-4C2F-8D03-E0C09E87DCE3}" type="sibTrans" cxnId="{82502E9D-AB92-4A47-80E0-18C90AE8B376}">
      <dgm:prSet/>
      <dgm:spPr/>
      <dgm:t>
        <a:bodyPr/>
        <a:lstStyle/>
        <a:p>
          <a:endParaRPr lang="en-US"/>
        </a:p>
      </dgm:t>
    </dgm:pt>
    <dgm:pt modelId="{9BA026DC-AC3B-4FC7-860F-F576CC092D87}">
      <dgm:prSet phldrT="[Text]"/>
      <dgm:spPr/>
      <dgm:t>
        <a:bodyPr/>
        <a:lstStyle/>
        <a:p>
          <a:r>
            <a:rPr lang="en-US" dirty="0"/>
            <a:t>Dimension Reduction</a:t>
          </a:r>
        </a:p>
      </dgm:t>
    </dgm:pt>
    <dgm:pt modelId="{E256CEE7-095E-409A-8BAB-3EA9C5D0D784}" type="parTrans" cxnId="{5B07E049-A96B-459D-BCA0-F6F7F986A0D5}">
      <dgm:prSet/>
      <dgm:spPr/>
      <dgm:t>
        <a:bodyPr/>
        <a:lstStyle/>
        <a:p>
          <a:endParaRPr lang="en-US"/>
        </a:p>
      </dgm:t>
    </dgm:pt>
    <dgm:pt modelId="{DE8FE1F0-7223-4E8F-A8CE-44D8B2235FB4}" type="sibTrans" cxnId="{5B07E049-A96B-459D-BCA0-F6F7F986A0D5}">
      <dgm:prSet/>
      <dgm:spPr/>
      <dgm:t>
        <a:bodyPr/>
        <a:lstStyle/>
        <a:p>
          <a:endParaRPr lang="en-US"/>
        </a:p>
      </dgm:t>
    </dgm:pt>
    <dgm:pt modelId="{BA9C4709-0E94-4A52-BF48-45F98A54AE6A}">
      <dgm:prSet phldrT="[Text]"/>
      <dgm:spPr>
        <a:solidFill>
          <a:srgbClr val="FFC000"/>
        </a:solidFill>
      </dgm:spPr>
      <dgm:t>
        <a:bodyPr/>
        <a:lstStyle/>
        <a:p>
          <a:r>
            <a:rPr lang="en-US" b="1" dirty="0">
              <a:solidFill>
                <a:schemeClr val="bg1"/>
              </a:solidFill>
              <a:effectLst>
                <a:outerShdw blurRad="38100" dist="38100" dir="2700000" algn="tl">
                  <a:srgbClr val="000000">
                    <a:alpha val="43137"/>
                  </a:srgbClr>
                </a:outerShdw>
              </a:effectLst>
            </a:rPr>
            <a:t>Reinforcement Learning</a:t>
          </a:r>
        </a:p>
      </dgm:t>
    </dgm:pt>
    <dgm:pt modelId="{B05D95E2-8225-412E-A90F-9D03A309464C}" type="parTrans" cxnId="{1485116E-1218-407A-BD69-515952275B3B}">
      <dgm:prSet/>
      <dgm:spPr/>
      <dgm:t>
        <a:bodyPr/>
        <a:lstStyle/>
        <a:p>
          <a:endParaRPr lang="en-US"/>
        </a:p>
      </dgm:t>
    </dgm:pt>
    <dgm:pt modelId="{60213259-6F70-4A59-8D51-B7D1AB1021D9}" type="sibTrans" cxnId="{1485116E-1218-407A-BD69-515952275B3B}">
      <dgm:prSet/>
      <dgm:spPr/>
      <dgm:t>
        <a:bodyPr/>
        <a:lstStyle/>
        <a:p>
          <a:endParaRPr lang="en-US"/>
        </a:p>
      </dgm:t>
    </dgm:pt>
    <dgm:pt modelId="{33AD85C4-9E9F-4687-95FE-0027FAE98A17}">
      <dgm:prSet phldrT="[Text]"/>
      <dgm:spPr>
        <a:ln>
          <a:solidFill>
            <a:srgbClr val="FFC000"/>
          </a:solidFill>
        </a:ln>
      </dgm:spPr>
      <dgm:t>
        <a:bodyPr/>
        <a:lstStyle/>
        <a:p>
          <a:r>
            <a:rPr lang="en-US" dirty="0"/>
            <a:t>Decision Process</a:t>
          </a:r>
        </a:p>
      </dgm:t>
    </dgm:pt>
    <dgm:pt modelId="{A5EE3FAD-29D5-4A93-9083-47E76D36EB46}" type="parTrans" cxnId="{23D08C86-D897-4A8A-9460-45747F75DF99}">
      <dgm:prSet/>
      <dgm:spPr/>
      <dgm:t>
        <a:bodyPr/>
        <a:lstStyle/>
        <a:p>
          <a:endParaRPr lang="en-US"/>
        </a:p>
      </dgm:t>
    </dgm:pt>
    <dgm:pt modelId="{8D3DF093-DBE1-4059-8DDB-817525F4F8EE}" type="sibTrans" cxnId="{23D08C86-D897-4A8A-9460-45747F75DF99}">
      <dgm:prSet/>
      <dgm:spPr/>
      <dgm:t>
        <a:bodyPr/>
        <a:lstStyle/>
        <a:p>
          <a:endParaRPr lang="en-US"/>
        </a:p>
      </dgm:t>
    </dgm:pt>
    <dgm:pt modelId="{04B51F08-D43D-404E-BF12-3AB74F7BE4CB}">
      <dgm:prSet phldrT="[Text]"/>
      <dgm:spPr>
        <a:ln>
          <a:solidFill>
            <a:srgbClr val="FFD13F"/>
          </a:solidFill>
        </a:ln>
      </dgm:spPr>
      <dgm:t>
        <a:bodyPr/>
        <a:lstStyle/>
        <a:p>
          <a:r>
            <a:rPr lang="en-US" dirty="0"/>
            <a:t>Reward System</a:t>
          </a:r>
        </a:p>
      </dgm:t>
    </dgm:pt>
    <dgm:pt modelId="{7CD9D484-D6B2-42C3-93F0-366A7B0FEEFA}" type="parTrans" cxnId="{A3357385-BB07-45D3-B9AC-5439E44F56FC}">
      <dgm:prSet/>
      <dgm:spPr/>
      <dgm:t>
        <a:bodyPr/>
        <a:lstStyle/>
        <a:p>
          <a:endParaRPr lang="en-US"/>
        </a:p>
      </dgm:t>
    </dgm:pt>
    <dgm:pt modelId="{118E30D5-2076-460C-A2A7-22E2B160F17B}" type="sibTrans" cxnId="{A3357385-BB07-45D3-B9AC-5439E44F56FC}">
      <dgm:prSet/>
      <dgm:spPr/>
      <dgm:t>
        <a:bodyPr/>
        <a:lstStyle/>
        <a:p>
          <a:endParaRPr lang="en-US"/>
        </a:p>
      </dgm:t>
    </dgm:pt>
    <dgm:pt modelId="{A41CB350-48E8-4844-930D-B91A500D74B1}">
      <dgm:prSet phldrT="[Text]"/>
      <dgm:spPr>
        <a:ln>
          <a:solidFill>
            <a:srgbClr val="FFDC6D"/>
          </a:solidFill>
        </a:ln>
      </dgm:spPr>
      <dgm:t>
        <a:bodyPr/>
        <a:lstStyle/>
        <a:p>
          <a:r>
            <a:rPr lang="en-US" dirty="0"/>
            <a:t>Recommendation Systems</a:t>
          </a:r>
        </a:p>
      </dgm:t>
    </dgm:pt>
    <dgm:pt modelId="{6F755EA1-D80F-4110-AF66-9198049E5113}" type="parTrans" cxnId="{BFAA1E9B-1552-47B7-86F9-AE13F650D888}">
      <dgm:prSet/>
      <dgm:spPr/>
      <dgm:t>
        <a:bodyPr/>
        <a:lstStyle/>
        <a:p>
          <a:endParaRPr lang="en-US"/>
        </a:p>
      </dgm:t>
    </dgm:pt>
    <dgm:pt modelId="{278C714B-AB0F-4DB4-A1A3-43918F0524C8}" type="sibTrans" cxnId="{BFAA1E9B-1552-47B7-86F9-AE13F650D888}">
      <dgm:prSet/>
      <dgm:spPr/>
      <dgm:t>
        <a:bodyPr/>
        <a:lstStyle/>
        <a:p>
          <a:endParaRPr lang="en-US"/>
        </a:p>
      </dgm:t>
    </dgm:pt>
    <dgm:pt modelId="{32D55D00-45E4-48EE-9AEC-8FD79377C5D8}" type="pres">
      <dgm:prSet presAssocID="{76C9E0DB-DB0C-42AD-B2E7-60AEAF9937A2}" presName="diagram" presStyleCnt="0">
        <dgm:presLayoutVars>
          <dgm:chPref val="1"/>
          <dgm:dir/>
          <dgm:animOne val="branch"/>
          <dgm:animLvl val="lvl"/>
          <dgm:resizeHandles/>
        </dgm:presLayoutVars>
      </dgm:prSet>
      <dgm:spPr/>
    </dgm:pt>
    <dgm:pt modelId="{E6D7B307-DA2C-4AF2-B9E0-ED857C2C9AF8}" type="pres">
      <dgm:prSet presAssocID="{D3050CB7-97CF-4A7C-8F4D-C0420A1EEF84}" presName="root" presStyleCnt="0"/>
      <dgm:spPr/>
    </dgm:pt>
    <dgm:pt modelId="{4FF1D5E7-7F9F-4EBB-84B6-CC33BF122589}" type="pres">
      <dgm:prSet presAssocID="{D3050CB7-97CF-4A7C-8F4D-C0420A1EEF84}" presName="rootComposite" presStyleCnt="0"/>
      <dgm:spPr/>
    </dgm:pt>
    <dgm:pt modelId="{1886B161-293C-4C08-9D38-7BEB258F680E}" type="pres">
      <dgm:prSet presAssocID="{D3050CB7-97CF-4A7C-8F4D-C0420A1EEF84}" presName="rootText" presStyleLbl="node1" presStyleIdx="0" presStyleCnt="3"/>
      <dgm:spPr/>
    </dgm:pt>
    <dgm:pt modelId="{C953210A-BEE4-482C-B18B-875C964C3F3C}" type="pres">
      <dgm:prSet presAssocID="{D3050CB7-97CF-4A7C-8F4D-C0420A1EEF84}" presName="rootConnector" presStyleLbl="node1" presStyleIdx="0" presStyleCnt="3"/>
      <dgm:spPr/>
    </dgm:pt>
    <dgm:pt modelId="{F6993511-B9A2-4A3E-BD89-99E54D362EA3}" type="pres">
      <dgm:prSet presAssocID="{D3050CB7-97CF-4A7C-8F4D-C0420A1EEF84}" presName="childShape" presStyleCnt="0"/>
      <dgm:spPr/>
    </dgm:pt>
    <dgm:pt modelId="{B7B6177D-E54B-4F2A-A514-178E8F2B5AF4}" type="pres">
      <dgm:prSet presAssocID="{81B53197-DB61-4CEC-B2A1-D9CC4CFF9306}" presName="Name13" presStyleLbl="parChTrans1D2" presStyleIdx="0" presStyleCnt="10"/>
      <dgm:spPr/>
    </dgm:pt>
    <dgm:pt modelId="{1FCC223C-6130-49A7-B00D-302896839106}" type="pres">
      <dgm:prSet presAssocID="{A96CC089-397D-4F02-932F-E52DFE767D39}" presName="childText" presStyleLbl="bgAcc1" presStyleIdx="0" presStyleCnt="10">
        <dgm:presLayoutVars>
          <dgm:bulletEnabled val="1"/>
        </dgm:presLayoutVars>
      </dgm:prSet>
      <dgm:spPr/>
    </dgm:pt>
    <dgm:pt modelId="{A9D1D066-A173-4C33-8B12-CC103DD88785}" type="pres">
      <dgm:prSet presAssocID="{62E59A20-15A8-4F90-A285-1CD227A816CD}" presName="Name13" presStyleLbl="parChTrans1D2" presStyleIdx="1" presStyleCnt="10"/>
      <dgm:spPr/>
    </dgm:pt>
    <dgm:pt modelId="{D2D21F6E-D798-42B8-A66C-377C1B77E256}" type="pres">
      <dgm:prSet presAssocID="{DFA8D4D5-094D-450C-BED6-0A546A414E6A}" presName="childText" presStyleLbl="bgAcc1" presStyleIdx="1" presStyleCnt="10">
        <dgm:presLayoutVars>
          <dgm:bulletEnabled val="1"/>
        </dgm:presLayoutVars>
      </dgm:prSet>
      <dgm:spPr/>
    </dgm:pt>
    <dgm:pt modelId="{FA681650-056D-4091-9622-28F410E86767}" type="pres">
      <dgm:prSet presAssocID="{5537497F-262B-45DC-B2B5-C30AC6F7D401}" presName="Name13" presStyleLbl="parChTrans1D2" presStyleIdx="2" presStyleCnt="10"/>
      <dgm:spPr/>
    </dgm:pt>
    <dgm:pt modelId="{3D55DA8D-5386-48FC-BCC8-B322EC1EC498}" type="pres">
      <dgm:prSet presAssocID="{82A97BAE-EE4B-4C5F-AFDE-9A717F5D01FC}" presName="childText" presStyleLbl="bgAcc1" presStyleIdx="2" presStyleCnt="10">
        <dgm:presLayoutVars>
          <dgm:bulletEnabled val="1"/>
        </dgm:presLayoutVars>
      </dgm:prSet>
      <dgm:spPr/>
    </dgm:pt>
    <dgm:pt modelId="{D8984993-CD93-491F-B094-F589BBCCE596}" type="pres">
      <dgm:prSet presAssocID="{1C1AC4A9-9E5E-4B79-907F-0FB3653B70DB}" presName="root" presStyleCnt="0"/>
      <dgm:spPr/>
    </dgm:pt>
    <dgm:pt modelId="{533605F7-62AA-475C-8925-823F70808CD9}" type="pres">
      <dgm:prSet presAssocID="{1C1AC4A9-9E5E-4B79-907F-0FB3653B70DB}" presName="rootComposite" presStyleCnt="0"/>
      <dgm:spPr/>
    </dgm:pt>
    <dgm:pt modelId="{0D16EAC7-017E-4666-8692-82005D7BF4D2}" type="pres">
      <dgm:prSet presAssocID="{1C1AC4A9-9E5E-4B79-907F-0FB3653B70DB}" presName="rootText" presStyleLbl="node1" presStyleIdx="1" presStyleCnt="3"/>
      <dgm:spPr/>
    </dgm:pt>
    <dgm:pt modelId="{E4759D39-E071-40B1-9935-FB152EAF779D}" type="pres">
      <dgm:prSet presAssocID="{1C1AC4A9-9E5E-4B79-907F-0FB3653B70DB}" presName="rootConnector" presStyleLbl="node1" presStyleIdx="1" presStyleCnt="3"/>
      <dgm:spPr/>
    </dgm:pt>
    <dgm:pt modelId="{FE3C7991-E0ED-423D-AED4-70C6348C8A2B}" type="pres">
      <dgm:prSet presAssocID="{1C1AC4A9-9E5E-4B79-907F-0FB3653B70DB}" presName="childShape" presStyleCnt="0"/>
      <dgm:spPr/>
    </dgm:pt>
    <dgm:pt modelId="{BE2384C9-A602-41B3-92A6-658DD2320DD3}" type="pres">
      <dgm:prSet presAssocID="{425ACD2A-14F3-4487-86E5-2FD9DB0349DC}" presName="Name13" presStyleLbl="parChTrans1D2" presStyleIdx="3" presStyleCnt="10"/>
      <dgm:spPr/>
    </dgm:pt>
    <dgm:pt modelId="{19BA96EF-51ED-4552-87FE-9C2AD3868DE5}" type="pres">
      <dgm:prSet presAssocID="{409D45CA-4806-48C3-B423-8CDC7A0C9508}" presName="childText" presStyleLbl="bgAcc1" presStyleIdx="3" presStyleCnt="10">
        <dgm:presLayoutVars>
          <dgm:bulletEnabled val="1"/>
        </dgm:presLayoutVars>
      </dgm:prSet>
      <dgm:spPr/>
    </dgm:pt>
    <dgm:pt modelId="{A2F573B5-25D5-4986-99C3-B5BD7B0D06F5}" type="pres">
      <dgm:prSet presAssocID="{4CEDA566-38A4-4240-ABE5-FB369A941A87}" presName="Name13" presStyleLbl="parChTrans1D2" presStyleIdx="4" presStyleCnt="10"/>
      <dgm:spPr/>
    </dgm:pt>
    <dgm:pt modelId="{CC8FD5DC-D31E-4FA1-86D8-23B295B82169}" type="pres">
      <dgm:prSet presAssocID="{4EBFECB2-DB2B-46B8-93F1-B74444E3ED25}" presName="childText" presStyleLbl="bgAcc1" presStyleIdx="4" presStyleCnt="10">
        <dgm:presLayoutVars>
          <dgm:bulletEnabled val="1"/>
        </dgm:presLayoutVars>
      </dgm:prSet>
      <dgm:spPr/>
    </dgm:pt>
    <dgm:pt modelId="{6D67462A-C86E-42F0-82D1-CEF1727C5704}" type="pres">
      <dgm:prSet presAssocID="{A9CF925E-60FA-4BCB-8AFE-F82CD0D234F1}" presName="Name13" presStyleLbl="parChTrans1D2" presStyleIdx="5" presStyleCnt="10"/>
      <dgm:spPr/>
    </dgm:pt>
    <dgm:pt modelId="{C8E9BD51-5E32-47A1-A4AE-A326F3A24318}" type="pres">
      <dgm:prSet presAssocID="{8DFE2A88-5966-4B19-982E-D5EED1040CD0}" presName="childText" presStyleLbl="bgAcc1" presStyleIdx="5" presStyleCnt="10">
        <dgm:presLayoutVars>
          <dgm:bulletEnabled val="1"/>
        </dgm:presLayoutVars>
      </dgm:prSet>
      <dgm:spPr/>
    </dgm:pt>
    <dgm:pt modelId="{F296F06B-1413-4B3D-AECD-F43FE15CD61C}" type="pres">
      <dgm:prSet presAssocID="{E256CEE7-095E-409A-8BAB-3EA9C5D0D784}" presName="Name13" presStyleLbl="parChTrans1D2" presStyleIdx="6" presStyleCnt="10"/>
      <dgm:spPr/>
    </dgm:pt>
    <dgm:pt modelId="{4A9182E6-5164-4B87-ACBE-8D403DEEE4AB}" type="pres">
      <dgm:prSet presAssocID="{9BA026DC-AC3B-4FC7-860F-F576CC092D87}" presName="childText" presStyleLbl="bgAcc1" presStyleIdx="6" presStyleCnt="10">
        <dgm:presLayoutVars>
          <dgm:bulletEnabled val="1"/>
        </dgm:presLayoutVars>
      </dgm:prSet>
      <dgm:spPr/>
    </dgm:pt>
    <dgm:pt modelId="{CC2D6806-0AF5-4DCD-81F8-DAF0A6DA5B80}" type="pres">
      <dgm:prSet presAssocID="{BA9C4709-0E94-4A52-BF48-45F98A54AE6A}" presName="root" presStyleCnt="0"/>
      <dgm:spPr/>
    </dgm:pt>
    <dgm:pt modelId="{13696CFB-DE40-4998-8768-B3648634382A}" type="pres">
      <dgm:prSet presAssocID="{BA9C4709-0E94-4A52-BF48-45F98A54AE6A}" presName="rootComposite" presStyleCnt="0"/>
      <dgm:spPr/>
    </dgm:pt>
    <dgm:pt modelId="{D22361A6-05AA-4A3A-885C-9B63AA73EA6C}" type="pres">
      <dgm:prSet presAssocID="{BA9C4709-0E94-4A52-BF48-45F98A54AE6A}" presName="rootText" presStyleLbl="node1" presStyleIdx="2" presStyleCnt="3"/>
      <dgm:spPr/>
    </dgm:pt>
    <dgm:pt modelId="{F79FB3B8-59F8-46F8-AECE-2944A2BE3DCD}" type="pres">
      <dgm:prSet presAssocID="{BA9C4709-0E94-4A52-BF48-45F98A54AE6A}" presName="rootConnector" presStyleLbl="node1" presStyleIdx="2" presStyleCnt="3"/>
      <dgm:spPr/>
    </dgm:pt>
    <dgm:pt modelId="{025D8721-B3E3-4BA6-AB9E-7B1974B1EF42}" type="pres">
      <dgm:prSet presAssocID="{BA9C4709-0E94-4A52-BF48-45F98A54AE6A}" presName="childShape" presStyleCnt="0"/>
      <dgm:spPr/>
    </dgm:pt>
    <dgm:pt modelId="{C7512E17-43F0-44A7-8FDF-7947927620BC}" type="pres">
      <dgm:prSet presAssocID="{A5EE3FAD-29D5-4A93-9083-47E76D36EB46}" presName="Name13" presStyleLbl="parChTrans1D2" presStyleIdx="7" presStyleCnt="10"/>
      <dgm:spPr/>
    </dgm:pt>
    <dgm:pt modelId="{96F86A94-0B0D-4F6E-925C-9A30424C98E7}" type="pres">
      <dgm:prSet presAssocID="{33AD85C4-9E9F-4687-95FE-0027FAE98A17}" presName="childText" presStyleLbl="bgAcc1" presStyleIdx="7" presStyleCnt="10">
        <dgm:presLayoutVars>
          <dgm:bulletEnabled val="1"/>
        </dgm:presLayoutVars>
      </dgm:prSet>
      <dgm:spPr/>
    </dgm:pt>
    <dgm:pt modelId="{6E8FC614-2DA4-4074-9E2E-CFDE0732F25A}" type="pres">
      <dgm:prSet presAssocID="{7CD9D484-D6B2-42C3-93F0-366A7B0FEEFA}" presName="Name13" presStyleLbl="parChTrans1D2" presStyleIdx="8" presStyleCnt="10"/>
      <dgm:spPr/>
    </dgm:pt>
    <dgm:pt modelId="{BFBDB2A1-8FB5-4377-8BF7-F483D8709BA1}" type="pres">
      <dgm:prSet presAssocID="{04B51F08-D43D-404E-BF12-3AB74F7BE4CB}" presName="childText" presStyleLbl="bgAcc1" presStyleIdx="8" presStyleCnt="10">
        <dgm:presLayoutVars>
          <dgm:bulletEnabled val="1"/>
        </dgm:presLayoutVars>
      </dgm:prSet>
      <dgm:spPr/>
    </dgm:pt>
    <dgm:pt modelId="{AA739E72-50BE-4DE6-B4CF-74FC8AE75D5F}" type="pres">
      <dgm:prSet presAssocID="{6F755EA1-D80F-4110-AF66-9198049E5113}" presName="Name13" presStyleLbl="parChTrans1D2" presStyleIdx="9" presStyleCnt="10"/>
      <dgm:spPr/>
    </dgm:pt>
    <dgm:pt modelId="{CDFFBAB5-D879-4F3D-A85C-D09202845AA5}" type="pres">
      <dgm:prSet presAssocID="{A41CB350-48E8-4844-930D-B91A500D74B1}" presName="childText" presStyleLbl="bgAcc1" presStyleIdx="9" presStyleCnt="10" custLinFactNeighborX="4262" custLinFactNeighborY="-3403">
        <dgm:presLayoutVars>
          <dgm:bulletEnabled val="1"/>
        </dgm:presLayoutVars>
      </dgm:prSet>
      <dgm:spPr/>
    </dgm:pt>
  </dgm:ptLst>
  <dgm:cxnLst>
    <dgm:cxn modelId="{6FC3B10A-BF48-4E64-878E-3DAF0CB66A41}" type="presOf" srcId="{A96CC089-397D-4F02-932F-E52DFE767D39}" destId="{1FCC223C-6130-49A7-B00D-302896839106}" srcOrd="0" destOrd="0" presId="urn:microsoft.com/office/officeart/2005/8/layout/hierarchy3"/>
    <dgm:cxn modelId="{3CE70514-9F5E-43F6-9D14-30B225D81BB2}" type="presOf" srcId="{9BA026DC-AC3B-4FC7-860F-F576CC092D87}" destId="{4A9182E6-5164-4B87-ACBE-8D403DEEE4AB}" srcOrd="0" destOrd="0" presId="urn:microsoft.com/office/officeart/2005/8/layout/hierarchy3"/>
    <dgm:cxn modelId="{2DEEE826-4EB9-4547-9569-0B52442634DB}" srcId="{1C1AC4A9-9E5E-4B79-907F-0FB3653B70DB}" destId="{4EBFECB2-DB2B-46B8-93F1-B74444E3ED25}" srcOrd="1" destOrd="0" parTransId="{4CEDA566-38A4-4240-ABE5-FB369A941A87}" sibTransId="{8368D7D5-8B23-4378-9A21-9B8C7C9A1EC6}"/>
    <dgm:cxn modelId="{C205F32B-F482-4DF0-8663-7EE142A4579A}" type="presOf" srcId="{1C1AC4A9-9E5E-4B79-907F-0FB3653B70DB}" destId="{0D16EAC7-017E-4666-8692-82005D7BF4D2}" srcOrd="0" destOrd="0" presId="urn:microsoft.com/office/officeart/2005/8/layout/hierarchy3"/>
    <dgm:cxn modelId="{53A44D2D-9E9B-4EB9-B98D-1100AE1D31A3}" type="presOf" srcId="{7CD9D484-D6B2-42C3-93F0-366A7B0FEEFA}" destId="{6E8FC614-2DA4-4074-9E2E-CFDE0732F25A}" srcOrd="0" destOrd="0" presId="urn:microsoft.com/office/officeart/2005/8/layout/hierarchy3"/>
    <dgm:cxn modelId="{D67DA52D-F713-432F-908F-0FDF7BC27F9D}" type="presOf" srcId="{BA9C4709-0E94-4A52-BF48-45F98A54AE6A}" destId="{D22361A6-05AA-4A3A-885C-9B63AA73EA6C}" srcOrd="0" destOrd="0" presId="urn:microsoft.com/office/officeart/2005/8/layout/hierarchy3"/>
    <dgm:cxn modelId="{EC8A0163-247C-4E4A-BB0F-31E6D53E14EF}" type="presOf" srcId="{425ACD2A-14F3-4487-86E5-2FD9DB0349DC}" destId="{BE2384C9-A602-41B3-92A6-658DD2320DD3}" srcOrd="0" destOrd="0" presId="urn:microsoft.com/office/officeart/2005/8/layout/hierarchy3"/>
    <dgm:cxn modelId="{D3A7BC48-2C26-47CC-B9A0-27CCA4D0E0FD}" srcId="{D3050CB7-97CF-4A7C-8F4D-C0420A1EEF84}" destId="{DFA8D4D5-094D-450C-BED6-0A546A414E6A}" srcOrd="1" destOrd="0" parTransId="{62E59A20-15A8-4F90-A285-1CD227A816CD}" sibTransId="{E859A1E5-87A3-4E15-B6A0-50F02A93AED8}"/>
    <dgm:cxn modelId="{5B07E049-A96B-459D-BCA0-F6F7F986A0D5}" srcId="{1C1AC4A9-9E5E-4B79-907F-0FB3653B70DB}" destId="{9BA026DC-AC3B-4FC7-860F-F576CC092D87}" srcOrd="3" destOrd="0" parTransId="{E256CEE7-095E-409A-8BAB-3EA9C5D0D784}" sibTransId="{DE8FE1F0-7223-4E8F-A8CE-44D8B2235FB4}"/>
    <dgm:cxn modelId="{D7FCC64A-438B-47B9-9BBF-807448F31F20}" type="presOf" srcId="{4CEDA566-38A4-4240-ABE5-FB369A941A87}" destId="{A2F573B5-25D5-4986-99C3-B5BD7B0D06F5}" srcOrd="0" destOrd="0" presId="urn:microsoft.com/office/officeart/2005/8/layout/hierarchy3"/>
    <dgm:cxn modelId="{1485116E-1218-407A-BD69-515952275B3B}" srcId="{76C9E0DB-DB0C-42AD-B2E7-60AEAF9937A2}" destId="{BA9C4709-0E94-4A52-BF48-45F98A54AE6A}" srcOrd="2" destOrd="0" parTransId="{B05D95E2-8225-412E-A90F-9D03A309464C}" sibTransId="{60213259-6F70-4A59-8D51-B7D1AB1021D9}"/>
    <dgm:cxn modelId="{67D11070-2E9C-4621-B778-F3C5EFD070A6}" type="presOf" srcId="{D3050CB7-97CF-4A7C-8F4D-C0420A1EEF84}" destId="{C953210A-BEE4-482C-B18B-875C964C3F3C}" srcOrd="1" destOrd="0" presId="urn:microsoft.com/office/officeart/2005/8/layout/hierarchy3"/>
    <dgm:cxn modelId="{677BC950-1BE3-4456-A9A2-614300491D75}" type="presOf" srcId="{6F755EA1-D80F-4110-AF66-9198049E5113}" destId="{AA739E72-50BE-4DE6-B4CF-74FC8AE75D5F}" srcOrd="0" destOrd="0" presId="urn:microsoft.com/office/officeart/2005/8/layout/hierarchy3"/>
    <dgm:cxn modelId="{18693674-3789-4727-A953-A295D51B9FF0}" type="presOf" srcId="{4EBFECB2-DB2B-46B8-93F1-B74444E3ED25}" destId="{CC8FD5DC-D31E-4FA1-86D8-23B295B82169}" srcOrd="0" destOrd="0" presId="urn:microsoft.com/office/officeart/2005/8/layout/hierarchy3"/>
    <dgm:cxn modelId="{6360A054-633A-464A-B64A-7A418CE498E8}" srcId="{76C9E0DB-DB0C-42AD-B2E7-60AEAF9937A2}" destId="{D3050CB7-97CF-4A7C-8F4D-C0420A1EEF84}" srcOrd="0" destOrd="0" parTransId="{57EC4625-530B-4448-B3FF-DE0A4D8CB223}" sibTransId="{F570D920-5FEE-44EC-B1CE-0B5127674449}"/>
    <dgm:cxn modelId="{F1EF1257-CF0E-4597-ABE5-698AC9B19390}" type="presOf" srcId="{A5EE3FAD-29D5-4A93-9083-47E76D36EB46}" destId="{C7512E17-43F0-44A7-8FDF-7947927620BC}" srcOrd="0" destOrd="0" presId="urn:microsoft.com/office/officeart/2005/8/layout/hierarchy3"/>
    <dgm:cxn modelId="{D6713D57-86B1-46B2-A378-5FECB2F84652}" type="presOf" srcId="{A41CB350-48E8-4844-930D-B91A500D74B1}" destId="{CDFFBAB5-D879-4F3D-A85C-D09202845AA5}" srcOrd="0" destOrd="0" presId="urn:microsoft.com/office/officeart/2005/8/layout/hierarchy3"/>
    <dgm:cxn modelId="{56226978-C62D-45A9-A66D-1BA185CC9632}" srcId="{D3050CB7-97CF-4A7C-8F4D-C0420A1EEF84}" destId="{A96CC089-397D-4F02-932F-E52DFE767D39}" srcOrd="0" destOrd="0" parTransId="{81B53197-DB61-4CEC-B2A1-D9CC4CFF9306}" sibTransId="{B662BED4-6030-4B3E-B13F-B18DCB163032}"/>
    <dgm:cxn modelId="{322E637B-6D0D-43F1-BD2E-875A6EF55ADA}" type="presOf" srcId="{DFA8D4D5-094D-450C-BED6-0A546A414E6A}" destId="{D2D21F6E-D798-42B8-A66C-377C1B77E256}" srcOrd="0" destOrd="0" presId="urn:microsoft.com/office/officeart/2005/8/layout/hierarchy3"/>
    <dgm:cxn modelId="{A01A6980-26B4-4E31-B133-6EEAF0F11F95}" type="presOf" srcId="{62E59A20-15A8-4F90-A285-1CD227A816CD}" destId="{A9D1D066-A173-4C33-8B12-CC103DD88785}" srcOrd="0" destOrd="0" presId="urn:microsoft.com/office/officeart/2005/8/layout/hierarchy3"/>
    <dgm:cxn modelId="{F27C6C82-6492-4334-AD99-41CA6C4E43A8}" type="presOf" srcId="{82A97BAE-EE4B-4C5F-AFDE-9A717F5D01FC}" destId="{3D55DA8D-5386-48FC-BCC8-B322EC1EC498}" srcOrd="0" destOrd="0" presId="urn:microsoft.com/office/officeart/2005/8/layout/hierarchy3"/>
    <dgm:cxn modelId="{A3357385-BB07-45D3-B9AC-5439E44F56FC}" srcId="{BA9C4709-0E94-4A52-BF48-45F98A54AE6A}" destId="{04B51F08-D43D-404E-BF12-3AB74F7BE4CB}" srcOrd="1" destOrd="0" parTransId="{7CD9D484-D6B2-42C3-93F0-366A7B0FEEFA}" sibTransId="{118E30D5-2076-460C-A2A7-22E2B160F17B}"/>
    <dgm:cxn modelId="{23D08C86-D897-4A8A-9460-45747F75DF99}" srcId="{BA9C4709-0E94-4A52-BF48-45F98A54AE6A}" destId="{33AD85C4-9E9F-4687-95FE-0027FAE98A17}" srcOrd="0" destOrd="0" parTransId="{A5EE3FAD-29D5-4A93-9083-47E76D36EB46}" sibTransId="{8D3DF093-DBE1-4059-8DDB-817525F4F8EE}"/>
    <dgm:cxn modelId="{A35EAF8D-AD9E-4BF2-A9B2-EA38D00803CF}" type="presOf" srcId="{409D45CA-4806-48C3-B423-8CDC7A0C9508}" destId="{19BA96EF-51ED-4552-87FE-9C2AD3868DE5}" srcOrd="0" destOrd="0" presId="urn:microsoft.com/office/officeart/2005/8/layout/hierarchy3"/>
    <dgm:cxn modelId="{6D258D97-7E9F-4EE1-B6E3-B8E7477A2BB3}" srcId="{D3050CB7-97CF-4A7C-8F4D-C0420A1EEF84}" destId="{82A97BAE-EE4B-4C5F-AFDE-9A717F5D01FC}" srcOrd="2" destOrd="0" parTransId="{5537497F-262B-45DC-B2B5-C30AC6F7D401}" sibTransId="{DE5B41FD-5650-4B92-B11C-4F9DAC5A17BF}"/>
    <dgm:cxn modelId="{BFAA1E9B-1552-47B7-86F9-AE13F650D888}" srcId="{BA9C4709-0E94-4A52-BF48-45F98A54AE6A}" destId="{A41CB350-48E8-4844-930D-B91A500D74B1}" srcOrd="2" destOrd="0" parTransId="{6F755EA1-D80F-4110-AF66-9198049E5113}" sibTransId="{278C714B-AB0F-4DB4-A1A3-43918F0524C8}"/>
    <dgm:cxn modelId="{82502E9D-AB92-4A47-80E0-18C90AE8B376}" srcId="{1C1AC4A9-9E5E-4B79-907F-0FB3653B70DB}" destId="{8DFE2A88-5966-4B19-982E-D5EED1040CD0}" srcOrd="2" destOrd="0" parTransId="{A9CF925E-60FA-4BCB-8AFE-F82CD0D234F1}" sibTransId="{69C8E3EA-8680-4C2F-8D03-E0C09E87DCE3}"/>
    <dgm:cxn modelId="{1F5CD79E-3F0A-49FC-98AD-7DCAEF11EB95}" type="presOf" srcId="{33AD85C4-9E9F-4687-95FE-0027FAE98A17}" destId="{96F86A94-0B0D-4F6E-925C-9A30424C98E7}" srcOrd="0" destOrd="0" presId="urn:microsoft.com/office/officeart/2005/8/layout/hierarchy3"/>
    <dgm:cxn modelId="{EE980EAD-29C8-418A-8C16-67CB538A12D6}" type="presOf" srcId="{76C9E0DB-DB0C-42AD-B2E7-60AEAF9937A2}" destId="{32D55D00-45E4-48EE-9AEC-8FD79377C5D8}" srcOrd="0" destOrd="0" presId="urn:microsoft.com/office/officeart/2005/8/layout/hierarchy3"/>
    <dgm:cxn modelId="{342472B9-2FF0-4D85-A111-70452A50B254}" type="presOf" srcId="{E256CEE7-095E-409A-8BAB-3EA9C5D0D784}" destId="{F296F06B-1413-4B3D-AECD-F43FE15CD61C}" srcOrd="0" destOrd="0" presId="urn:microsoft.com/office/officeart/2005/8/layout/hierarchy3"/>
    <dgm:cxn modelId="{7720DCBE-3BDC-4371-AFCA-EF1D8EE03B5A}" type="presOf" srcId="{1C1AC4A9-9E5E-4B79-907F-0FB3653B70DB}" destId="{E4759D39-E071-40B1-9935-FB152EAF779D}" srcOrd="1" destOrd="0" presId="urn:microsoft.com/office/officeart/2005/8/layout/hierarchy3"/>
    <dgm:cxn modelId="{312011CB-437E-43B5-9C3E-019EB4E4246A}" type="presOf" srcId="{81B53197-DB61-4CEC-B2A1-D9CC4CFF9306}" destId="{B7B6177D-E54B-4F2A-A514-178E8F2B5AF4}" srcOrd="0" destOrd="0" presId="urn:microsoft.com/office/officeart/2005/8/layout/hierarchy3"/>
    <dgm:cxn modelId="{3E09E3CD-3FC6-444C-B2A3-FC38E0EC8B40}" type="presOf" srcId="{5537497F-262B-45DC-B2B5-C30AC6F7D401}" destId="{FA681650-056D-4091-9622-28F410E86767}" srcOrd="0" destOrd="0" presId="urn:microsoft.com/office/officeart/2005/8/layout/hierarchy3"/>
    <dgm:cxn modelId="{5FC582E4-290F-482A-9B76-C0AD7AAA2592}" srcId="{76C9E0DB-DB0C-42AD-B2E7-60AEAF9937A2}" destId="{1C1AC4A9-9E5E-4B79-907F-0FB3653B70DB}" srcOrd="1" destOrd="0" parTransId="{0A263B70-4FE6-4B2B-8FA3-5534E8750285}" sibTransId="{9C0B2AD0-FDE0-4673-8868-0CB68F327A40}"/>
    <dgm:cxn modelId="{A0471CED-DB9C-4B27-915E-B4ED9053564C}" type="presOf" srcId="{04B51F08-D43D-404E-BF12-3AB74F7BE4CB}" destId="{BFBDB2A1-8FB5-4377-8BF7-F483D8709BA1}" srcOrd="0" destOrd="0" presId="urn:microsoft.com/office/officeart/2005/8/layout/hierarchy3"/>
    <dgm:cxn modelId="{B8CA17F1-1709-4C7C-9866-17C02B5E5E85}" type="presOf" srcId="{A9CF925E-60FA-4BCB-8AFE-F82CD0D234F1}" destId="{6D67462A-C86E-42F0-82D1-CEF1727C5704}" srcOrd="0" destOrd="0" presId="urn:microsoft.com/office/officeart/2005/8/layout/hierarchy3"/>
    <dgm:cxn modelId="{EBA361F2-F0F0-4D2F-B423-4D8332BABAD6}" type="presOf" srcId="{BA9C4709-0E94-4A52-BF48-45F98A54AE6A}" destId="{F79FB3B8-59F8-46F8-AECE-2944A2BE3DCD}" srcOrd="1" destOrd="0" presId="urn:microsoft.com/office/officeart/2005/8/layout/hierarchy3"/>
    <dgm:cxn modelId="{7AE5DEF7-62E6-45C9-AE00-2ACDF347F8C7}" type="presOf" srcId="{D3050CB7-97CF-4A7C-8F4D-C0420A1EEF84}" destId="{1886B161-293C-4C08-9D38-7BEB258F680E}" srcOrd="0" destOrd="0" presId="urn:microsoft.com/office/officeart/2005/8/layout/hierarchy3"/>
    <dgm:cxn modelId="{A5FBD0F8-9EF8-4F8C-937B-C510B8F751A8}" srcId="{1C1AC4A9-9E5E-4B79-907F-0FB3653B70DB}" destId="{409D45CA-4806-48C3-B423-8CDC7A0C9508}" srcOrd="0" destOrd="0" parTransId="{425ACD2A-14F3-4487-86E5-2FD9DB0349DC}" sibTransId="{3B6C0B87-7753-4E68-98C9-DD1DEDBC5DD9}"/>
    <dgm:cxn modelId="{FB90DDFF-A7B1-410B-BE23-7E927E2EF531}" type="presOf" srcId="{8DFE2A88-5966-4B19-982E-D5EED1040CD0}" destId="{C8E9BD51-5E32-47A1-A4AE-A326F3A24318}" srcOrd="0" destOrd="0" presId="urn:microsoft.com/office/officeart/2005/8/layout/hierarchy3"/>
    <dgm:cxn modelId="{258057C4-926D-4203-BD3D-F1E2708F4D53}" type="presParOf" srcId="{32D55D00-45E4-48EE-9AEC-8FD79377C5D8}" destId="{E6D7B307-DA2C-4AF2-B9E0-ED857C2C9AF8}" srcOrd="0" destOrd="0" presId="urn:microsoft.com/office/officeart/2005/8/layout/hierarchy3"/>
    <dgm:cxn modelId="{C44AD747-536B-42DD-A9E4-C4FF59E23C79}" type="presParOf" srcId="{E6D7B307-DA2C-4AF2-B9E0-ED857C2C9AF8}" destId="{4FF1D5E7-7F9F-4EBB-84B6-CC33BF122589}" srcOrd="0" destOrd="0" presId="urn:microsoft.com/office/officeart/2005/8/layout/hierarchy3"/>
    <dgm:cxn modelId="{E98E9E84-A332-4A2C-BF30-19CF2DC2840A}" type="presParOf" srcId="{4FF1D5E7-7F9F-4EBB-84B6-CC33BF122589}" destId="{1886B161-293C-4C08-9D38-7BEB258F680E}" srcOrd="0" destOrd="0" presId="urn:microsoft.com/office/officeart/2005/8/layout/hierarchy3"/>
    <dgm:cxn modelId="{DFDECF53-6DC6-4441-B6C5-CE94C9CD80C5}" type="presParOf" srcId="{4FF1D5E7-7F9F-4EBB-84B6-CC33BF122589}" destId="{C953210A-BEE4-482C-B18B-875C964C3F3C}" srcOrd="1" destOrd="0" presId="urn:microsoft.com/office/officeart/2005/8/layout/hierarchy3"/>
    <dgm:cxn modelId="{770C7697-F4DB-4ED5-A707-0BBD3249FF21}" type="presParOf" srcId="{E6D7B307-DA2C-4AF2-B9E0-ED857C2C9AF8}" destId="{F6993511-B9A2-4A3E-BD89-99E54D362EA3}" srcOrd="1" destOrd="0" presId="urn:microsoft.com/office/officeart/2005/8/layout/hierarchy3"/>
    <dgm:cxn modelId="{C0D776BE-7AD7-415E-A031-29F7DE12E4AE}" type="presParOf" srcId="{F6993511-B9A2-4A3E-BD89-99E54D362EA3}" destId="{B7B6177D-E54B-4F2A-A514-178E8F2B5AF4}" srcOrd="0" destOrd="0" presId="urn:microsoft.com/office/officeart/2005/8/layout/hierarchy3"/>
    <dgm:cxn modelId="{A8FD5EC6-2A9D-466A-A891-D763067C1E04}" type="presParOf" srcId="{F6993511-B9A2-4A3E-BD89-99E54D362EA3}" destId="{1FCC223C-6130-49A7-B00D-302896839106}" srcOrd="1" destOrd="0" presId="urn:microsoft.com/office/officeart/2005/8/layout/hierarchy3"/>
    <dgm:cxn modelId="{A107D44D-D1C1-4E4D-9086-7295CD108B09}" type="presParOf" srcId="{F6993511-B9A2-4A3E-BD89-99E54D362EA3}" destId="{A9D1D066-A173-4C33-8B12-CC103DD88785}" srcOrd="2" destOrd="0" presId="urn:microsoft.com/office/officeart/2005/8/layout/hierarchy3"/>
    <dgm:cxn modelId="{D8EA928B-AB8D-4A15-922F-2B93284C48C3}" type="presParOf" srcId="{F6993511-B9A2-4A3E-BD89-99E54D362EA3}" destId="{D2D21F6E-D798-42B8-A66C-377C1B77E256}" srcOrd="3" destOrd="0" presId="urn:microsoft.com/office/officeart/2005/8/layout/hierarchy3"/>
    <dgm:cxn modelId="{53AD84C0-98DC-4AB2-9A0D-7CC2F314A036}" type="presParOf" srcId="{F6993511-B9A2-4A3E-BD89-99E54D362EA3}" destId="{FA681650-056D-4091-9622-28F410E86767}" srcOrd="4" destOrd="0" presId="urn:microsoft.com/office/officeart/2005/8/layout/hierarchy3"/>
    <dgm:cxn modelId="{5E74D7DB-7695-40F8-9CF6-6E58011AA91B}" type="presParOf" srcId="{F6993511-B9A2-4A3E-BD89-99E54D362EA3}" destId="{3D55DA8D-5386-48FC-BCC8-B322EC1EC498}" srcOrd="5" destOrd="0" presId="urn:microsoft.com/office/officeart/2005/8/layout/hierarchy3"/>
    <dgm:cxn modelId="{BB71C997-D86D-4069-8804-2600CF7F9620}" type="presParOf" srcId="{32D55D00-45E4-48EE-9AEC-8FD79377C5D8}" destId="{D8984993-CD93-491F-B094-F589BBCCE596}" srcOrd="1" destOrd="0" presId="urn:microsoft.com/office/officeart/2005/8/layout/hierarchy3"/>
    <dgm:cxn modelId="{22437CF3-5E53-442E-965C-3F73D984DE09}" type="presParOf" srcId="{D8984993-CD93-491F-B094-F589BBCCE596}" destId="{533605F7-62AA-475C-8925-823F70808CD9}" srcOrd="0" destOrd="0" presId="urn:microsoft.com/office/officeart/2005/8/layout/hierarchy3"/>
    <dgm:cxn modelId="{9DF84176-2470-4495-8D67-9BE7B13532C3}" type="presParOf" srcId="{533605F7-62AA-475C-8925-823F70808CD9}" destId="{0D16EAC7-017E-4666-8692-82005D7BF4D2}" srcOrd="0" destOrd="0" presId="urn:microsoft.com/office/officeart/2005/8/layout/hierarchy3"/>
    <dgm:cxn modelId="{80D77999-E446-422A-B0BB-812A72A95C9A}" type="presParOf" srcId="{533605F7-62AA-475C-8925-823F70808CD9}" destId="{E4759D39-E071-40B1-9935-FB152EAF779D}" srcOrd="1" destOrd="0" presId="urn:microsoft.com/office/officeart/2005/8/layout/hierarchy3"/>
    <dgm:cxn modelId="{4D745C74-CA3A-4A75-B346-391487C0BA10}" type="presParOf" srcId="{D8984993-CD93-491F-B094-F589BBCCE596}" destId="{FE3C7991-E0ED-423D-AED4-70C6348C8A2B}" srcOrd="1" destOrd="0" presId="urn:microsoft.com/office/officeart/2005/8/layout/hierarchy3"/>
    <dgm:cxn modelId="{011ED353-7102-4C92-80C3-17F106BEF892}" type="presParOf" srcId="{FE3C7991-E0ED-423D-AED4-70C6348C8A2B}" destId="{BE2384C9-A602-41B3-92A6-658DD2320DD3}" srcOrd="0" destOrd="0" presId="urn:microsoft.com/office/officeart/2005/8/layout/hierarchy3"/>
    <dgm:cxn modelId="{4D6F9ED9-A7FC-44F8-A152-EA16E515C971}" type="presParOf" srcId="{FE3C7991-E0ED-423D-AED4-70C6348C8A2B}" destId="{19BA96EF-51ED-4552-87FE-9C2AD3868DE5}" srcOrd="1" destOrd="0" presId="urn:microsoft.com/office/officeart/2005/8/layout/hierarchy3"/>
    <dgm:cxn modelId="{DFE01B53-FDDF-41E7-9A27-349E64F575CB}" type="presParOf" srcId="{FE3C7991-E0ED-423D-AED4-70C6348C8A2B}" destId="{A2F573B5-25D5-4986-99C3-B5BD7B0D06F5}" srcOrd="2" destOrd="0" presId="urn:microsoft.com/office/officeart/2005/8/layout/hierarchy3"/>
    <dgm:cxn modelId="{75392F7E-18D1-4CEC-AE47-E23B9C916089}" type="presParOf" srcId="{FE3C7991-E0ED-423D-AED4-70C6348C8A2B}" destId="{CC8FD5DC-D31E-4FA1-86D8-23B295B82169}" srcOrd="3" destOrd="0" presId="urn:microsoft.com/office/officeart/2005/8/layout/hierarchy3"/>
    <dgm:cxn modelId="{0542716F-8655-4103-97B2-D27A0E5236BD}" type="presParOf" srcId="{FE3C7991-E0ED-423D-AED4-70C6348C8A2B}" destId="{6D67462A-C86E-42F0-82D1-CEF1727C5704}" srcOrd="4" destOrd="0" presId="urn:microsoft.com/office/officeart/2005/8/layout/hierarchy3"/>
    <dgm:cxn modelId="{FF1551D0-C0FE-4AE3-B6EF-CE1178F02D64}" type="presParOf" srcId="{FE3C7991-E0ED-423D-AED4-70C6348C8A2B}" destId="{C8E9BD51-5E32-47A1-A4AE-A326F3A24318}" srcOrd="5" destOrd="0" presId="urn:microsoft.com/office/officeart/2005/8/layout/hierarchy3"/>
    <dgm:cxn modelId="{AA8F87CD-E43B-4354-9B94-F524F7BD270F}" type="presParOf" srcId="{FE3C7991-E0ED-423D-AED4-70C6348C8A2B}" destId="{F296F06B-1413-4B3D-AECD-F43FE15CD61C}" srcOrd="6" destOrd="0" presId="urn:microsoft.com/office/officeart/2005/8/layout/hierarchy3"/>
    <dgm:cxn modelId="{52280B03-B0EB-4238-9E09-8F115D520DEE}" type="presParOf" srcId="{FE3C7991-E0ED-423D-AED4-70C6348C8A2B}" destId="{4A9182E6-5164-4B87-ACBE-8D403DEEE4AB}" srcOrd="7" destOrd="0" presId="urn:microsoft.com/office/officeart/2005/8/layout/hierarchy3"/>
    <dgm:cxn modelId="{F719FCD1-CA8D-49F2-B54D-2C80BA3C58DA}" type="presParOf" srcId="{32D55D00-45E4-48EE-9AEC-8FD79377C5D8}" destId="{CC2D6806-0AF5-4DCD-81F8-DAF0A6DA5B80}" srcOrd="2" destOrd="0" presId="urn:microsoft.com/office/officeart/2005/8/layout/hierarchy3"/>
    <dgm:cxn modelId="{E80F9B93-EAD9-40A4-BD66-A953CCE97F39}" type="presParOf" srcId="{CC2D6806-0AF5-4DCD-81F8-DAF0A6DA5B80}" destId="{13696CFB-DE40-4998-8768-B3648634382A}" srcOrd="0" destOrd="0" presId="urn:microsoft.com/office/officeart/2005/8/layout/hierarchy3"/>
    <dgm:cxn modelId="{9A7DA2DD-1656-431D-9900-B5E17EFBA18A}" type="presParOf" srcId="{13696CFB-DE40-4998-8768-B3648634382A}" destId="{D22361A6-05AA-4A3A-885C-9B63AA73EA6C}" srcOrd="0" destOrd="0" presId="urn:microsoft.com/office/officeart/2005/8/layout/hierarchy3"/>
    <dgm:cxn modelId="{DC822629-D539-44BD-A701-CA0AF5697E00}" type="presParOf" srcId="{13696CFB-DE40-4998-8768-B3648634382A}" destId="{F79FB3B8-59F8-46F8-AECE-2944A2BE3DCD}" srcOrd="1" destOrd="0" presId="urn:microsoft.com/office/officeart/2005/8/layout/hierarchy3"/>
    <dgm:cxn modelId="{3ABD106D-C2A0-4FDD-9029-A0C28142A4CC}" type="presParOf" srcId="{CC2D6806-0AF5-4DCD-81F8-DAF0A6DA5B80}" destId="{025D8721-B3E3-4BA6-AB9E-7B1974B1EF42}" srcOrd="1" destOrd="0" presId="urn:microsoft.com/office/officeart/2005/8/layout/hierarchy3"/>
    <dgm:cxn modelId="{3BA271D4-0784-4454-9931-1768D2D3508A}" type="presParOf" srcId="{025D8721-B3E3-4BA6-AB9E-7B1974B1EF42}" destId="{C7512E17-43F0-44A7-8FDF-7947927620BC}" srcOrd="0" destOrd="0" presId="urn:microsoft.com/office/officeart/2005/8/layout/hierarchy3"/>
    <dgm:cxn modelId="{E802C707-B520-4281-9212-FA4E79C64881}" type="presParOf" srcId="{025D8721-B3E3-4BA6-AB9E-7B1974B1EF42}" destId="{96F86A94-0B0D-4F6E-925C-9A30424C98E7}" srcOrd="1" destOrd="0" presId="urn:microsoft.com/office/officeart/2005/8/layout/hierarchy3"/>
    <dgm:cxn modelId="{84938932-9784-4B01-ACAD-FBAF5F2925D8}" type="presParOf" srcId="{025D8721-B3E3-4BA6-AB9E-7B1974B1EF42}" destId="{6E8FC614-2DA4-4074-9E2E-CFDE0732F25A}" srcOrd="2" destOrd="0" presId="urn:microsoft.com/office/officeart/2005/8/layout/hierarchy3"/>
    <dgm:cxn modelId="{E640C567-0223-4C0E-9CFF-04AE6F6FFF2C}" type="presParOf" srcId="{025D8721-B3E3-4BA6-AB9E-7B1974B1EF42}" destId="{BFBDB2A1-8FB5-4377-8BF7-F483D8709BA1}" srcOrd="3" destOrd="0" presId="urn:microsoft.com/office/officeart/2005/8/layout/hierarchy3"/>
    <dgm:cxn modelId="{47090FBC-C77D-45BE-9B0F-19075EFC822E}" type="presParOf" srcId="{025D8721-B3E3-4BA6-AB9E-7B1974B1EF42}" destId="{AA739E72-50BE-4DE6-B4CF-74FC8AE75D5F}" srcOrd="4" destOrd="0" presId="urn:microsoft.com/office/officeart/2005/8/layout/hierarchy3"/>
    <dgm:cxn modelId="{FAB28310-7751-49BD-8937-C44A90AD5105}" type="presParOf" srcId="{025D8721-B3E3-4BA6-AB9E-7B1974B1EF42}" destId="{CDFFBAB5-D879-4F3D-A85C-D09202845AA5}"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717515-F97A-4284-948A-BB5EFAE6816A}" type="doc">
      <dgm:prSet loTypeId="urn:microsoft.com/office/officeart/2005/8/layout/hProcess4" loCatId="process" qsTypeId="urn:microsoft.com/office/officeart/2005/8/quickstyle/simple2" qsCatId="simple" csTypeId="urn:microsoft.com/office/officeart/2005/8/colors/accent1_3" csCatId="accent1" phldr="1"/>
      <dgm:spPr/>
      <dgm:t>
        <a:bodyPr/>
        <a:lstStyle/>
        <a:p>
          <a:endParaRPr lang="en-US"/>
        </a:p>
      </dgm:t>
    </dgm:pt>
    <dgm:pt modelId="{8434E601-93C2-4149-9C37-6271FD3928AA}">
      <dgm:prSet phldrT="[Text]" custT="1"/>
      <dgm:spPr/>
      <dgm:t>
        <a:bodyPr/>
        <a:lstStyle/>
        <a:p>
          <a:r>
            <a:rPr lang="en-US" sz="2000" b="1" dirty="0"/>
            <a:t>Positioning</a:t>
          </a:r>
        </a:p>
      </dgm:t>
    </dgm:pt>
    <dgm:pt modelId="{CCA0FB03-874D-4C03-8CB0-2321BF974DAA}" type="parTrans" cxnId="{AAD9299C-9286-4DD3-94B7-1C4604C6CED2}">
      <dgm:prSet/>
      <dgm:spPr/>
      <dgm:t>
        <a:bodyPr/>
        <a:lstStyle/>
        <a:p>
          <a:endParaRPr lang="en-US"/>
        </a:p>
      </dgm:t>
    </dgm:pt>
    <dgm:pt modelId="{A50619EB-D400-44A2-ADD6-2E58576B8E84}" type="sibTrans" cxnId="{AAD9299C-9286-4DD3-94B7-1C4604C6CED2}">
      <dgm:prSet/>
      <dgm:spPr/>
      <dgm:t>
        <a:bodyPr/>
        <a:lstStyle/>
        <a:p>
          <a:endParaRPr lang="en-US"/>
        </a:p>
      </dgm:t>
    </dgm:pt>
    <dgm:pt modelId="{60777689-CC3B-4AC2-814D-C73D7C3400A1}">
      <dgm:prSet phldrT="[Text]" custT="1"/>
      <dgm:spPr/>
      <dgm:t>
        <a:bodyPr/>
        <a:lstStyle/>
        <a:p>
          <a:pPr algn="l"/>
          <a:r>
            <a:rPr lang="en-US" sz="1600" b="0" dirty="0"/>
            <a:t>Do not position like technology savvy</a:t>
          </a:r>
        </a:p>
      </dgm:t>
    </dgm:pt>
    <dgm:pt modelId="{E99F2C4A-05A3-4DB7-9DD7-3DDC45DEDF20}" type="parTrans" cxnId="{CA649441-3C7D-43FF-A87B-B18A4C6FA69A}">
      <dgm:prSet/>
      <dgm:spPr/>
      <dgm:t>
        <a:bodyPr/>
        <a:lstStyle/>
        <a:p>
          <a:endParaRPr lang="en-US"/>
        </a:p>
      </dgm:t>
    </dgm:pt>
    <dgm:pt modelId="{88ACC66C-6B32-4003-8C67-D39F0E7B0EFA}" type="sibTrans" cxnId="{CA649441-3C7D-43FF-A87B-B18A4C6FA69A}">
      <dgm:prSet/>
      <dgm:spPr/>
      <dgm:t>
        <a:bodyPr/>
        <a:lstStyle/>
        <a:p>
          <a:endParaRPr lang="en-US"/>
        </a:p>
      </dgm:t>
    </dgm:pt>
    <dgm:pt modelId="{E740DC81-5FED-430C-9128-38D924D099F9}">
      <dgm:prSet phldrT="[Text]" custT="1"/>
      <dgm:spPr/>
      <dgm:t>
        <a:bodyPr/>
        <a:lstStyle/>
        <a:p>
          <a:r>
            <a:rPr lang="en-US" sz="2000" b="1" dirty="0"/>
            <a:t>Benefits</a:t>
          </a:r>
        </a:p>
      </dgm:t>
    </dgm:pt>
    <dgm:pt modelId="{11139D08-C287-4F54-A6B6-A8B8B665E7C1}" type="sibTrans" cxnId="{D1868C5F-ABBD-44DC-867C-34328F09D94C}">
      <dgm:prSet/>
      <dgm:spPr/>
      <dgm:t>
        <a:bodyPr/>
        <a:lstStyle/>
        <a:p>
          <a:endParaRPr lang="en-US"/>
        </a:p>
      </dgm:t>
    </dgm:pt>
    <dgm:pt modelId="{854170F1-D2E7-4D18-B009-9615B5789E56}" type="parTrans" cxnId="{D1868C5F-ABBD-44DC-867C-34328F09D94C}">
      <dgm:prSet/>
      <dgm:spPr/>
      <dgm:t>
        <a:bodyPr/>
        <a:lstStyle/>
        <a:p>
          <a:endParaRPr lang="en-US"/>
        </a:p>
      </dgm:t>
    </dgm:pt>
    <dgm:pt modelId="{70F87890-86C3-4248-85FA-CA31A8A58D94}">
      <dgm:prSet phldrT="[Text]" custT="1"/>
      <dgm:spPr/>
      <dgm:t>
        <a:bodyPr/>
        <a:lstStyle/>
        <a:p>
          <a:r>
            <a:rPr lang="en-US" sz="1600" b="0"/>
            <a:t>Create a long-term, trustful relationship</a:t>
          </a:r>
          <a:endParaRPr lang="en-US" sz="1600" b="0" dirty="0"/>
        </a:p>
      </dgm:t>
    </dgm:pt>
    <dgm:pt modelId="{EE1BED9A-4D5E-4DA5-BEC3-C5B014FFE6FC}" type="parTrans" cxnId="{22567B1F-37DB-48C0-B8D9-ECBDE0B228E0}">
      <dgm:prSet/>
      <dgm:spPr/>
      <dgm:t>
        <a:bodyPr/>
        <a:lstStyle/>
        <a:p>
          <a:endParaRPr lang="en-US"/>
        </a:p>
      </dgm:t>
    </dgm:pt>
    <dgm:pt modelId="{71BE7D89-8BEC-4DA4-AE43-3D856A611E9E}" type="sibTrans" cxnId="{22567B1F-37DB-48C0-B8D9-ECBDE0B228E0}">
      <dgm:prSet/>
      <dgm:spPr/>
      <dgm:t>
        <a:bodyPr/>
        <a:lstStyle/>
        <a:p>
          <a:endParaRPr lang="en-US"/>
        </a:p>
      </dgm:t>
    </dgm:pt>
    <dgm:pt modelId="{F57127A1-D7A9-49D0-A6E1-0D8287DD71BE}">
      <dgm:prSet phldrT="[Text]" custT="1"/>
      <dgm:spPr/>
      <dgm:t>
        <a:bodyPr/>
        <a:lstStyle/>
        <a:p>
          <a:pPr algn="l"/>
          <a:r>
            <a:rPr lang="en-US" sz="1600" b="0"/>
            <a:t>Business knowledge makes a lot of difference</a:t>
          </a:r>
          <a:endParaRPr lang="en-US" sz="1600" b="0" dirty="0"/>
        </a:p>
      </dgm:t>
    </dgm:pt>
    <dgm:pt modelId="{4B966943-07C2-4EFB-B601-51D2001A2D41}" type="parTrans" cxnId="{A75802C0-E43B-4BA5-84F6-693CDF2A7E68}">
      <dgm:prSet/>
      <dgm:spPr/>
      <dgm:t>
        <a:bodyPr/>
        <a:lstStyle/>
        <a:p>
          <a:endParaRPr lang="en-US"/>
        </a:p>
      </dgm:t>
    </dgm:pt>
    <dgm:pt modelId="{F610A0C1-F380-4D43-B8FC-0309DB8025D6}" type="sibTrans" cxnId="{A75802C0-E43B-4BA5-84F6-693CDF2A7E68}">
      <dgm:prSet/>
      <dgm:spPr/>
      <dgm:t>
        <a:bodyPr/>
        <a:lstStyle/>
        <a:p>
          <a:endParaRPr lang="en-US"/>
        </a:p>
      </dgm:t>
    </dgm:pt>
    <dgm:pt modelId="{D701C958-EAFD-4A92-9086-BCC3DEAD12D2}">
      <dgm:prSet phldrT="[Text]" custT="1"/>
      <dgm:spPr/>
      <dgm:t>
        <a:bodyPr/>
        <a:lstStyle/>
        <a:p>
          <a:pPr algn="l"/>
          <a:r>
            <a:rPr lang="en-US" sz="1600" b="0"/>
            <a:t>Invest in Pilot projects</a:t>
          </a:r>
          <a:endParaRPr lang="en-US" sz="1600" b="0" dirty="0"/>
        </a:p>
      </dgm:t>
    </dgm:pt>
    <dgm:pt modelId="{6D0F0744-7632-43DB-B162-98C91E42D68C}" type="parTrans" cxnId="{8E0EF623-8F53-4106-AFD8-530ED309E31B}">
      <dgm:prSet/>
      <dgm:spPr/>
      <dgm:t>
        <a:bodyPr/>
        <a:lstStyle/>
        <a:p>
          <a:endParaRPr lang="en-US"/>
        </a:p>
      </dgm:t>
    </dgm:pt>
    <dgm:pt modelId="{368E2A40-47DA-44ED-B530-924F44638911}" type="sibTrans" cxnId="{8E0EF623-8F53-4106-AFD8-530ED309E31B}">
      <dgm:prSet/>
      <dgm:spPr/>
      <dgm:t>
        <a:bodyPr/>
        <a:lstStyle/>
        <a:p>
          <a:endParaRPr lang="en-US"/>
        </a:p>
      </dgm:t>
    </dgm:pt>
    <dgm:pt modelId="{D7524037-ABEF-4CC0-9CE4-9EDC9AEEACBD}">
      <dgm:prSet custT="1"/>
      <dgm:spPr/>
      <dgm:t>
        <a:bodyPr/>
        <a:lstStyle/>
        <a:p>
          <a:r>
            <a:rPr lang="en-US" sz="1600" b="0"/>
            <a:t>Have (hybrid) cloud in mind</a:t>
          </a:r>
          <a:endParaRPr lang="en-US" sz="1600" b="0" dirty="0"/>
        </a:p>
      </dgm:t>
    </dgm:pt>
    <dgm:pt modelId="{26A4745A-A1D5-4008-AA6C-FF4DB11CB0DF}" type="parTrans" cxnId="{ACFA86C1-BB4B-4DCD-B000-25E601E0BD40}">
      <dgm:prSet/>
      <dgm:spPr/>
      <dgm:t>
        <a:bodyPr/>
        <a:lstStyle/>
        <a:p>
          <a:endParaRPr lang="en-US"/>
        </a:p>
      </dgm:t>
    </dgm:pt>
    <dgm:pt modelId="{CF7C8D7F-FCCA-4E8A-89C3-A1E620A375A9}" type="sibTrans" cxnId="{ACFA86C1-BB4B-4DCD-B000-25E601E0BD40}">
      <dgm:prSet/>
      <dgm:spPr/>
      <dgm:t>
        <a:bodyPr/>
        <a:lstStyle/>
        <a:p>
          <a:endParaRPr lang="en-US"/>
        </a:p>
      </dgm:t>
    </dgm:pt>
    <dgm:pt modelId="{F20EC126-2DEC-4E1E-96AF-82A8B3EB458E}">
      <dgm:prSet phldrT="[Text]" custT="1"/>
      <dgm:spPr/>
      <dgm:t>
        <a:bodyPr/>
        <a:lstStyle/>
        <a:p>
          <a:r>
            <a:rPr lang="en-US" sz="1600" b="0" dirty="0"/>
            <a:t>Be ahead of the market</a:t>
          </a:r>
        </a:p>
      </dgm:t>
    </dgm:pt>
    <dgm:pt modelId="{679DFF64-0446-43E7-96D7-B0050E81E5BA}" type="parTrans" cxnId="{2EF072B4-57EB-4756-A862-4132BC413734}">
      <dgm:prSet/>
      <dgm:spPr/>
      <dgm:t>
        <a:bodyPr/>
        <a:lstStyle/>
        <a:p>
          <a:endParaRPr lang="en-US"/>
        </a:p>
      </dgm:t>
    </dgm:pt>
    <dgm:pt modelId="{690E03A0-DE59-46D0-BD1B-58002D33AA32}" type="sibTrans" cxnId="{2EF072B4-57EB-4756-A862-4132BC413734}">
      <dgm:prSet/>
      <dgm:spPr/>
      <dgm:t>
        <a:bodyPr/>
        <a:lstStyle/>
        <a:p>
          <a:endParaRPr lang="en-US"/>
        </a:p>
      </dgm:t>
    </dgm:pt>
    <dgm:pt modelId="{FD69A487-B4ED-4BC1-B8B9-7EE2F0D653D3}">
      <dgm:prSet custT="1"/>
      <dgm:spPr/>
      <dgm:t>
        <a:bodyPr/>
        <a:lstStyle/>
        <a:p>
          <a:r>
            <a:rPr lang="en-US" sz="1600" b="0"/>
            <a:t>Have access to key people</a:t>
          </a:r>
          <a:endParaRPr lang="en-US" sz="1600" b="0" dirty="0"/>
        </a:p>
      </dgm:t>
    </dgm:pt>
    <dgm:pt modelId="{5D4F86CC-397F-4DD0-A54B-DD298AC46420}" type="parTrans" cxnId="{519076ED-21B6-4FA2-9C43-8F64587BBC7B}">
      <dgm:prSet/>
      <dgm:spPr/>
      <dgm:t>
        <a:bodyPr/>
        <a:lstStyle/>
        <a:p>
          <a:endParaRPr lang="en-US"/>
        </a:p>
      </dgm:t>
    </dgm:pt>
    <dgm:pt modelId="{5B6FCF86-8EC3-4892-AFEF-08734E977B10}" type="sibTrans" cxnId="{519076ED-21B6-4FA2-9C43-8F64587BBC7B}">
      <dgm:prSet/>
      <dgm:spPr/>
      <dgm:t>
        <a:bodyPr/>
        <a:lstStyle/>
        <a:p>
          <a:endParaRPr lang="en-US"/>
        </a:p>
      </dgm:t>
    </dgm:pt>
    <dgm:pt modelId="{884598B7-569B-4D5E-8056-ACC21CF19437}" type="pres">
      <dgm:prSet presAssocID="{FE717515-F97A-4284-948A-BB5EFAE6816A}" presName="Name0" presStyleCnt="0">
        <dgm:presLayoutVars>
          <dgm:dir/>
          <dgm:animLvl val="lvl"/>
          <dgm:resizeHandles val="exact"/>
        </dgm:presLayoutVars>
      </dgm:prSet>
      <dgm:spPr/>
    </dgm:pt>
    <dgm:pt modelId="{D09E6CAF-D6D5-4DFF-9934-D642D5D6DD4E}" type="pres">
      <dgm:prSet presAssocID="{FE717515-F97A-4284-948A-BB5EFAE6816A}" presName="tSp" presStyleCnt="0"/>
      <dgm:spPr/>
    </dgm:pt>
    <dgm:pt modelId="{F53CC8CF-1105-4246-977E-FF5819E7D240}" type="pres">
      <dgm:prSet presAssocID="{FE717515-F97A-4284-948A-BB5EFAE6816A}" presName="bSp" presStyleCnt="0"/>
      <dgm:spPr/>
    </dgm:pt>
    <dgm:pt modelId="{E47742F4-3EC6-499B-85B9-1D482D07B452}" type="pres">
      <dgm:prSet presAssocID="{FE717515-F97A-4284-948A-BB5EFAE6816A}" presName="process" presStyleCnt="0"/>
      <dgm:spPr/>
    </dgm:pt>
    <dgm:pt modelId="{9B78ABF2-A121-411D-A3E1-D895DCA75278}" type="pres">
      <dgm:prSet presAssocID="{8434E601-93C2-4149-9C37-6271FD3928AA}" presName="composite1" presStyleCnt="0"/>
      <dgm:spPr/>
    </dgm:pt>
    <dgm:pt modelId="{650437CA-51DF-4EE6-B649-6CF41CB23994}" type="pres">
      <dgm:prSet presAssocID="{8434E601-93C2-4149-9C37-6271FD3928AA}" presName="dummyNode1" presStyleLbl="node1" presStyleIdx="0" presStyleCnt="2"/>
      <dgm:spPr/>
    </dgm:pt>
    <dgm:pt modelId="{3084899D-9722-4E9F-9C01-3C4EC0FF90CD}" type="pres">
      <dgm:prSet presAssocID="{8434E601-93C2-4149-9C37-6271FD3928AA}" presName="childNode1" presStyleLbl="bgAcc1" presStyleIdx="0" presStyleCnt="2">
        <dgm:presLayoutVars>
          <dgm:bulletEnabled val="1"/>
        </dgm:presLayoutVars>
      </dgm:prSet>
      <dgm:spPr/>
    </dgm:pt>
    <dgm:pt modelId="{4246A09C-B93B-4CB2-A632-C418B7DF00FA}" type="pres">
      <dgm:prSet presAssocID="{8434E601-93C2-4149-9C37-6271FD3928AA}" presName="childNode1tx" presStyleLbl="bgAcc1" presStyleIdx="0" presStyleCnt="2">
        <dgm:presLayoutVars>
          <dgm:bulletEnabled val="1"/>
        </dgm:presLayoutVars>
      </dgm:prSet>
      <dgm:spPr/>
    </dgm:pt>
    <dgm:pt modelId="{B73F4760-4A40-42D7-AD01-81CF2DEDFBCD}" type="pres">
      <dgm:prSet presAssocID="{8434E601-93C2-4149-9C37-6271FD3928AA}" presName="parentNode1" presStyleLbl="node1" presStyleIdx="0" presStyleCnt="2" custScaleX="93069" custScaleY="74696" custLinFactNeighborX="2613" custLinFactNeighborY="10721">
        <dgm:presLayoutVars>
          <dgm:chMax val="1"/>
          <dgm:bulletEnabled val="1"/>
        </dgm:presLayoutVars>
      </dgm:prSet>
      <dgm:spPr/>
    </dgm:pt>
    <dgm:pt modelId="{A41257A3-EB6E-4904-9F1A-EA3CF5A483CA}" type="pres">
      <dgm:prSet presAssocID="{8434E601-93C2-4149-9C37-6271FD3928AA}" presName="connSite1" presStyleCnt="0"/>
      <dgm:spPr/>
    </dgm:pt>
    <dgm:pt modelId="{43026423-5609-4FBB-AAF6-2C1160E1B311}" type="pres">
      <dgm:prSet presAssocID="{A50619EB-D400-44A2-ADD6-2E58576B8E84}" presName="Name9" presStyleLbl="sibTrans2D1" presStyleIdx="0" presStyleCnt="1" custLinFactNeighborX="18523" custLinFactNeighborY="-17359"/>
      <dgm:spPr/>
    </dgm:pt>
    <dgm:pt modelId="{323A7E21-28BD-4087-85A0-74BF47963CAE}" type="pres">
      <dgm:prSet presAssocID="{E740DC81-5FED-430C-9128-38D924D099F9}" presName="composite2" presStyleCnt="0"/>
      <dgm:spPr/>
    </dgm:pt>
    <dgm:pt modelId="{00E0B49E-7F7A-43DE-ACC1-A25690D0B434}" type="pres">
      <dgm:prSet presAssocID="{E740DC81-5FED-430C-9128-38D924D099F9}" presName="dummyNode2" presStyleLbl="node1" presStyleIdx="0" presStyleCnt="2"/>
      <dgm:spPr/>
    </dgm:pt>
    <dgm:pt modelId="{9B9028C0-B69E-40E5-8ED6-76DC0E146618}" type="pres">
      <dgm:prSet presAssocID="{E740DC81-5FED-430C-9128-38D924D099F9}" presName="childNode2" presStyleLbl="bgAcc1" presStyleIdx="1" presStyleCnt="2">
        <dgm:presLayoutVars>
          <dgm:bulletEnabled val="1"/>
        </dgm:presLayoutVars>
      </dgm:prSet>
      <dgm:spPr/>
    </dgm:pt>
    <dgm:pt modelId="{8327C418-0BAC-414F-AC86-73724DC486FC}" type="pres">
      <dgm:prSet presAssocID="{E740DC81-5FED-430C-9128-38D924D099F9}" presName="childNode2tx" presStyleLbl="bgAcc1" presStyleIdx="1" presStyleCnt="2">
        <dgm:presLayoutVars>
          <dgm:bulletEnabled val="1"/>
        </dgm:presLayoutVars>
      </dgm:prSet>
      <dgm:spPr/>
    </dgm:pt>
    <dgm:pt modelId="{798A70ED-4D77-44E9-AA25-84F8DB42EE4E}" type="pres">
      <dgm:prSet presAssocID="{E740DC81-5FED-430C-9128-38D924D099F9}" presName="parentNode2" presStyleLbl="node1" presStyleIdx="1" presStyleCnt="2" custScaleX="100065" custScaleY="72211">
        <dgm:presLayoutVars>
          <dgm:chMax val="0"/>
          <dgm:bulletEnabled val="1"/>
        </dgm:presLayoutVars>
      </dgm:prSet>
      <dgm:spPr/>
    </dgm:pt>
    <dgm:pt modelId="{93B074D1-903D-444E-8367-1B0628B0A41E}" type="pres">
      <dgm:prSet presAssocID="{E740DC81-5FED-430C-9128-38D924D099F9}" presName="connSite2" presStyleCnt="0"/>
      <dgm:spPr/>
    </dgm:pt>
  </dgm:ptLst>
  <dgm:cxnLst>
    <dgm:cxn modelId="{6100B005-BD7E-4D8F-A1CC-0BEBC006B956}" type="presOf" srcId="{FE717515-F97A-4284-948A-BB5EFAE6816A}" destId="{884598B7-569B-4D5E-8056-ACC21CF19437}" srcOrd="0" destOrd="0" presId="urn:microsoft.com/office/officeart/2005/8/layout/hProcess4"/>
    <dgm:cxn modelId="{22567B1F-37DB-48C0-B8D9-ECBDE0B228E0}" srcId="{E740DC81-5FED-430C-9128-38D924D099F9}" destId="{70F87890-86C3-4248-85FA-CA31A8A58D94}" srcOrd="0" destOrd="0" parTransId="{EE1BED9A-4D5E-4DA5-BEC3-C5B014FFE6FC}" sibTransId="{71BE7D89-8BEC-4DA4-AE43-3D856A611E9E}"/>
    <dgm:cxn modelId="{DE3EA01F-5249-4441-8383-B8E033DACC8C}" type="presOf" srcId="{F20EC126-2DEC-4E1E-96AF-82A8B3EB458E}" destId="{8327C418-0BAC-414F-AC86-73724DC486FC}" srcOrd="1" destOrd="1" presId="urn:microsoft.com/office/officeart/2005/8/layout/hProcess4"/>
    <dgm:cxn modelId="{8E0EF623-8F53-4106-AFD8-530ED309E31B}" srcId="{8434E601-93C2-4149-9C37-6271FD3928AA}" destId="{D701C958-EAFD-4A92-9086-BCC3DEAD12D2}" srcOrd="2" destOrd="0" parTransId="{6D0F0744-7632-43DB-B162-98C91E42D68C}" sibTransId="{368E2A40-47DA-44ED-B530-924F44638911}"/>
    <dgm:cxn modelId="{29713732-CC28-403D-A3AF-C0DCA4B42F84}" type="presOf" srcId="{D7524037-ABEF-4CC0-9CE4-9EDC9AEEACBD}" destId="{4246A09C-B93B-4CB2-A632-C418B7DF00FA}" srcOrd="1" destOrd="3" presId="urn:microsoft.com/office/officeart/2005/8/layout/hProcess4"/>
    <dgm:cxn modelId="{D1868C5F-ABBD-44DC-867C-34328F09D94C}" srcId="{FE717515-F97A-4284-948A-BB5EFAE6816A}" destId="{E740DC81-5FED-430C-9128-38D924D099F9}" srcOrd="1" destOrd="0" parTransId="{854170F1-D2E7-4D18-B009-9615B5789E56}" sibTransId="{11139D08-C287-4F54-A6B6-A8B8B665E7C1}"/>
    <dgm:cxn modelId="{CA649441-3C7D-43FF-A87B-B18A4C6FA69A}" srcId="{8434E601-93C2-4149-9C37-6271FD3928AA}" destId="{60777689-CC3B-4AC2-814D-C73D7C3400A1}" srcOrd="1" destOrd="0" parTransId="{E99F2C4A-05A3-4DB7-9DD7-3DDC45DEDF20}" sibTransId="{88ACC66C-6B32-4003-8C67-D39F0E7B0EFA}"/>
    <dgm:cxn modelId="{62AEED66-3DE5-4201-8FCE-8A6755DA48D9}" type="presOf" srcId="{D7524037-ABEF-4CC0-9CE4-9EDC9AEEACBD}" destId="{3084899D-9722-4E9F-9C01-3C4EC0FF90CD}" srcOrd="0" destOrd="3" presId="urn:microsoft.com/office/officeart/2005/8/layout/hProcess4"/>
    <dgm:cxn modelId="{2890486B-DD98-4F35-9289-E2506047BB71}" type="presOf" srcId="{F57127A1-D7A9-49D0-A6E1-0D8287DD71BE}" destId="{4246A09C-B93B-4CB2-A632-C418B7DF00FA}" srcOrd="1" destOrd="0" presId="urn:microsoft.com/office/officeart/2005/8/layout/hProcess4"/>
    <dgm:cxn modelId="{AC8A197D-328A-4271-8639-8EAEB1DD9F29}" type="presOf" srcId="{A50619EB-D400-44A2-ADD6-2E58576B8E84}" destId="{43026423-5609-4FBB-AAF6-2C1160E1B311}" srcOrd="0" destOrd="0" presId="urn:microsoft.com/office/officeart/2005/8/layout/hProcess4"/>
    <dgm:cxn modelId="{FE62E584-B198-4964-87C1-E244909DFDAD}" type="presOf" srcId="{FD69A487-B4ED-4BC1-B8B9-7EE2F0D653D3}" destId="{8327C418-0BAC-414F-AC86-73724DC486FC}" srcOrd="1" destOrd="2" presId="urn:microsoft.com/office/officeart/2005/8/layout/hProcess4"/>
    <dgm:cxn modelId="{D7EA6F87-AEB3-4078-A664-9C393492AAEE}" type="presOf" srcId="{60777689-CC3B-4AC2-814D-C73D7C3400A1}" destId="{3084899D-9722-4E9F-9C01-3C4EC0FF90CD}" srcOrd="0" destOrd="1" presId="urn:microsoft.com/office/officeart/2005/8/layout/hProcess4"/>
    <dgm:cxn modelId="{94B66E8B-27E5-4EEE-A6DE-2E68DEA02DEF}" type="presOf" srcId="{8434E601-93C2-4149-9C37-6271FD3928AA}" destId="{B73F4760-4A40-42D7-AD01-81CF2DEDFBCD}" srcOrd="0" destOrd="0" presId="urn:microsoft.com/office/officeart/2005/8/layout/hProcess4"/>
    <dgm:cxn modelId="{A75BF48E-A5B3-4B52-8C06-0FF23E91638B}" type="presOf" srcId="{D701C958-EAFD-4A92-9086-BCC3DEAD12D2}" destId="{3084899D-9722-4E9F-9C01-3C4EC0FF90CD}" srcOrd="0" destOrd="2" presId="urn:microsoft.com/office/officeart/2005/8/layout/hProcess4"/>
    <dgm:cxn modelId="{1B445792-8F01-4910-A448-7EC2EFEC9F1D}" type="presOf" srcId="{70F87890-86C3-4248-85FA-CA31A8A58D94}" destId="{9B9028C0-B69E-40E5-8ED6-76DC0E146618}" srcOrd="0" destOrd="0" presId="urn:microsoft.com/office/officeart/2005/8/layout/hProcess4"/>
    <dgm:cxn modelId="{30058A92-3A11-44F6-AFDF-CD4F0CD9CD84}" type="presOf" srcId="{60777689-CC3B-4AC2-814D-C73D7C3400A1}" destId="{4246A09C-B93B-4CB2-A632-C418B7DF00FA}" srcOrd="1" destOrd="1" presId="urn:microsoft.com/office/officeart/2005/8/layout/hProcess4"/>
    <dgm:cxn modelId="{AAD9299C-9286-4DD3-94B7-1C4604C6CED2}" srcId="{FE717515-F97A-4284-948A-BB5EFAE6816A}" destId="{8434E601-93C2-4149-9C37-6271FD3928AA}" srcOrd="0" destOrd="0" parTransId="{CCA0FB03-874D-4C03-8CB0-2321BF974DAA}" sibTransId="{A50619EB-D400-44A2-ADD6-2E58576B8E84}"/>
    <dgm:cxn modelId="{8F4B77AD-8620-41B7-B51A-C7487FAB6ED2}" type="presOf" srcId="{FD69A487-B4ED-4BC1-B8B9-7EE2F0D653D3}" destId="{9B9028C0-B69E-40E5-8ED6-76DC0E146618}" srcOrd="0" destOrd="2" presId="urn:microsoft.com/office/officeart/2005/8/layout/hProcess4"/>
    <dgm:cxn modelId="{2EF072B4-57EB-4756-A862-4132BC413734}" srcId="{E740DC81-5FED-430C-9128-38D924D099F9}" destId="{F20EC126-2DEC-4E1E-96AF-82A8B3EB458E}" srcOrd="1" destOrd="0" parTransId="{679DFF64-0446-43E7-96D7-B0050E81E5BA}" sibTransId="{690E03A0-DE59-46D0-BD1B-58002D33AA32}"/>
    <dgm:cxn modelId="{56D405B7-B1CD-4D26-B63F-6014A75B3DC0}" type="presOf" srcId="{E740DC81-5FED-430C-9128-38D924D099F9}" destId="{798A70ED-4D77-44E9-AA25-84F8DB42EE4E}" srcOrd="0" destOrd="0" presId="urn:microsoft.com/office/officeart/2005/8/layout/hProcess4"/>
    <dgm:cxn modelId="{A75802C0-E43B-4BA5-84F6-693CDF2A7E68}" srcId="{8434E601-93C2-4149-9C37-6271FD3928AA}" destId="{F57127A1-D7A9-49D0-A6E1-0D8287DD71BE}" srcOrd="0" destOrd="0" parTransId="{4B966943-07C2-4EFB-B601-51D2001A2D41}" sibTransId="{F610A0C1-F380-4D43-B8FC-0309DB8025D6}"/>
    <dgm:cxn modelId="{ACFA86C1-BB4B-4DCD-B000-25E601E0BD40}" srcId="{8434E601-93C2-4149-9C37-6271FD3928AA}" destId="{D7524037-ABEF-4CC0-9CE4-9EDC9AEEACBD}" srcOrd="3" destOrd="0" parTransId="{26A4745A-A1D5-4008-AA6C-FF4DB11CB0DF}" sibTransId="{CF7C8D7F-FCCA-4E8A-89C3-A1E620A375A9}"/>
    <dgm:cxn modelId="{7D5003C4-D4F3-4767-AFEE-C4302078FEE1}" type="presOf" srcId="{70F87890-86C3-4248-85FA-CA31A8A58D94}" destId="{8327C418-0BAC-414F-AC86-73724DC486FC}" srcOrd="1" destOrd="0" presId="urn:microsoft.com/office/officeart/2005/8/layout/hProcess4"/>
    <dgm:cxn modelId="{828707C9-DDD5-44A7-95C0-5D9E3BC5C98D}" type="presOf" srcId="{F20EC126-2DEC-4E1E-96AF-82A8B3EB458E}" destId="{9B9028C0-B69E-40E5-8ED6-76DC0E146618}" srcOrd="0" destOrd="1" presId="urn:microsoft.com/office/officeart/2005/8/layout/hProcess4"/>
    <dgm:cxn modelId="{08B5BFDD-B747-4E2A-9F84-359D248EFF29}" type="presOf" srcId="{F57127A1-D7A9-49D0-A6E1-0D8287DD71BE}" destId="{3084899D-9722-4E9F-9C01-3C4EC0FF90CD}" srcOrd="0" destOrd="0" presId="urn:microsoft.com/office/officeart/2005/8/layout/hProcess4"/>
    <dgm:cxn modelId="{519076ED-21B6-4FA2-9C43-8F64587BBC7B}" srcId="{E740DC81-5FED-430C-9128-38D924D099F9}" destId="{FD69A487-B4ED-4BC1-B8B9-7EE2F0D653D3}" srcOrd="2" destOrd="0" parTransId="{5D4F86CC-397F-4DD0-A54B-DD298AC46420}" sibTransId="{5B6FCF86-8EC3-4892-AFEF-08734E977B10}"/>
    <dgm:cxn modelId="{CEFB04F1-3BE6-4E88-A93A-9E5AB0EC54BE}" type="presOf" srcId="{D701C958-EAFD-4A92-9086-BCC3DEAD12D2}" destId="{4246A09C-B93B-4CB2-A632-C418B7DF00FA}" srcOrd="1" destOrd="2" presId="urn:microsoft.com/office/officeart/2005/8/layout/hProcess4"/>
    <dgm:cxn modelId="{A7E4E0DD-D665-4285-A194-6AFA26105C2E}" type="presParOf" srcId="{884598B7-569B-4D5E-8056-ACC21CF19437}" destId="{D09E6CAF-D6D5-4DFF-9934-D642D5D6DD4E}" srcOrd="0" destOrd="0" presId="urn:microsoft.com/office/officeart/2005/8/layout/hProcess4"/>
    <dgm:cxn modelId="{EBB5F1E7-2054-4B33-AE56-A76AD846D230}" type="presParOf" srcId="{884598B7-569B-4D5E-8056-ACC21CF19437}" destId="{F53CC8CF-1105-4246-977E-FF5819E7D240}" srcOrd="1" destOrd="0" presId="urn:microsoft.com/office/officeart/2005/8/layout/hProcess4"/>
    <dgm:cxn modelId="{CC52D260-BD3D-4C42-9523-A3287D3CC8DD}" type="presParOf" srcId="{884598B7-569B-4D5E-8056-ACC21CF19437}" destId="{E47742F4-3EC6-499B-85B9-1D482D07B452}" srcOrd="2" destOrd="0" presId="urn:microsoft.com/office/officeart/2005/8/layout/hProcess4"/>
    <dgm:cxn modelId="{013B57D7-7ED5-4221-B2A0-8A561E49FB81}" type="presParOf" srcId="{E47742F4-3EC6-499B-85B9-1D482D07B452}" destId="{9B78ABF2-A121-411D-A3E1-D895DCA75278}" srcOrd="0" destOrd="0" presId="urn:microsoft.com/office/officeart/2005/8/layout/hProcess4"/>
    <dgm:cxn modelId="{FEE8E39E-6D8E-4D15-95F1-D8402B2B02D0}" type="presParOf" srcId="{9B78ABF2-A121-411D-A3E1-D895DCA75278}" destId="{650437CA-51DF-4EE6-B649-6CF41CB23994}" srcOrd="0" destOrd="0" presId="urn:microsoft.com/office/officeart/2005/8/layout/hProcess4"/>
    <dgm:cxn modelId="{D157F37E-41C7-432F-9E08-4EDF9FBB31B5}" type="presParOf" srcId="{9B78ABF2-A121-411D-A3E1-D895DCA75278}" destId="{3084899D-9722-4E9F-9C01-3C4EC0FF90CD}" srcOrd="1" destOrd="0" presId="urn:microsoft.com/office/officeart/2005/8/layout/hProcess4"/>
    <dgm:cxn modelId="{D1F2C74F-1A48-4056-872B-710C6DCF2AF0}" type="presParOf" srcId="{9B78ABF2-A121-411D-A3E1-D895DCA75278}" destId="{4246A09C-B93B-4CB2-A632-C418B7DF00FA}" srcOrd="2" destOrd="0" presId="urn:microsoft.com/office/officeart/2005/8/layout/hProcess4"/>
    <dgm:cxn modelId="{38A3FC7B-F2A9-4560-9481-0777CE85951F}" type="presParOf" srcId="{9B78ABF2-A121-411D-A3E1-D895DCA75278}" destId="{B73F4760-4A40-42D7-AD01-81CF2DEDFBCD}" srcOrd="3" destOrd="0" presId="urn:microsoft.com/office/officeart/2005/8/layout/hProcess4"/>
    <dgm:cxn modelId="{E409CA3C-C7B9-41DC-8974-18614CC2DB43}" type="presParOf" srcId="{9B78ABF2-A121-411D-A3E1-D895DCA75278}" destId="{A41257A3-EB6E-4904-9F1A-EA3CF5A483CA}" srcOrd="4" destOrd="0" presId="urn:microsoft.com/office/officeart/2005/8/layout/hProcess4"/>
    <dgm:cxn modelId="{9DA33BCB-5A80-48B6-B9FB-1E87752CEB89}" type="presParOf" srcId="{E47742F4-3EC6-499B-85B9-1D482D07B452}" destId="{43026423-5609-4FBB-AAF6-2C1160E1B311}" srcOrd="1" destOrd="0" presId="urn:microsoft.com/office/officeart/2005/8/layout/hProcess4"/>
    <dgm:cxn modelId="{FD9BAA27-B5F0-4E72-9505-06A671D708D3}" type="presParOf" srcId="{E47742F4-3EC6-499B-85B9-1D482D07B452}" destId="{323A7E21-28BD-4087-85A0-74BF47963CAE}" srcOrd="2" destOrd="0" presId="urn:microsoft.com/office/officeart/2005/8/layout/hProcess4"/>
    <dgm:cxn modelId="{2BD843AB-E179-4029-93A0-50C77BA99DFE}" type="presParOf" srcId="{323A7E21-28BD-4087-85A0-74BF47963CAE}" destId="{00E0B49E-7F7A-43DE-ACC1-A25690D0B434}" srcOrd="0" destOrd="0" presId="urn:microsoft.com/office/officeart/2005/8/layout/hProcess4"/>
    <dgm:cxn modelId="{7C77DF56-0FB4-453A-A384-3F44D200E420}" type="presParOf" srcId="{323A7E21-28BD-4087-85A0-74BF47963CAE}" destId="{9B9028C0-B69E-40E5-8ED6-76DC0E146618}" srcOrd="1" destOrd="0" presId="urn:microsoft.com/office/officeart/2005/8/layout/hProcess4"/>
    <dgm:cxn modelId="{367EE88B-B0ED-498F-B714-8BEDD0767A0C}" type="presParOf" srcId="{323A7E21-28BD-4087-85A0-74BF47963CAE}" destId="{8327C418-0BAC-414F-AC86-73724DC486FC}" srcOrd="2" destOrd="0" presId="urn:microsoft.com/office/officeart/2005/8/layout/hProcess4"/>
    <dgm:cxn modelId="{AD5F0FA7-22F9-4F72-ADB7-DBE93EE70670}" type="presParOf" srcId="{323A7E21-28BD-4087-85A0-74BF47963CAE}" destId="{798A70ED-4D77-44E9-AA25-84F8DB42EE4E}" srcOrd="3" destOrd="0" presId="urn:microsoft.com/office/officeart/2005/8/layout/hProcess4"/>
    <dgm:cxn modelId="{F77EA672-1215-4794-A074-36AE66358F99}" type="presParOf" srcId="{323A7E21-28BD-4087-85A0-74BF47963CAE}" destId="{93B074D1-903D-444E-8367-1B0628B0A41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05B75-2751-42FE-A279-4A8EA27CAF83}">
      <dsp:nvSpPr>
        <dsp:cNvPr id="0" name=""/>
        <dsp:cNvSpPr/>
      </dsp:nvSpPr>
      <dsp:spPr>
        <a:xfrm>
          <a:off x="0" y="306158"/>
          <a:ext cx="10813773" cy="673312"/>
        </a:xfrm>
        <a:prstGeom prst="rect">
          <a:avLst/>
        </a:prstGeom>
        <a:solidFill>
          <a:schemeClr val="lt1">
            <a:alpha val="9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269" tIns="312420" rIns="839269" bIns="128016"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t>Is this A or B? </a:t>
          </a:r>
        </a:p>
      </dsp:txBody>
      <dsp:txXfrm>
        <a:off x="0" y="306158"/>
        <a:ext cx="10813773" cy="673312"/>
      </dsp:txXfrm>
    </dsp:sp>
    <dsp:sp modelId="{2F6E546D-A213-4A62-8527-F4F5B116ECFF}">
      <dsp:nvSpPr>
        <dsp:cNvPr id="0" name=""/>
        <dsp:cNvSpPr/>
      </dsp:nvSpPr>
      <dsp:spPr>
        <a:xfrm>
          <a:off x="540688" y="84758"/>
          <a:ext cx="7569641" cy="44280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114" tIns="0" rIns="286114" bIns="0" numCol="1" spcCol="1270" anchor="ctr" anchorCtr="0">
          <a:noAutofit/>
        </a:bodyPr>
        <a:lstStyle/>
        <a:p>
          <a:pPr marL="0" lvl="0" indent="0" algn="ctr" defTabSz="800100">
            <a:lnSpc>
              <a:spcPct val="90000"/>
            </a:lnSpc>
            <a:spcBef>
              <a:spcPct val="0"/>
            </a:spcBef>
            <a:spcAft>
              <a:spcPct val="35000"/>
            </a:spcAft>
            <a:buNone/>
          </a:pPr>
          <a:r>
            <a:rPr lang="en-US" sz="1800" b="1" kern="1200" dirty="0"/>
            <a:t>Two class classification</a:t>
          </a:r>
          <a:endParaRPr lang="en-US" sz="1800" kern="1200" dirty="0"/>
        </a:p>
      </dsp:txBody>
      <dsp:txXfrm>
        <a:off x="562304" y="106374"/>
        <a:ext cx="7526409" cy="399568"/>
      </dsp:txXfrm>
    </dsp:sp>
    <dsp:sp modelId="{98249A6C-79FC-4285-AAC2-F6641AE78055}">
      <dsp:nvSpPr>
        <dsp:cNvPr id="0" name=""/>
        <dsp:cNvSpPr/>
      </dsp:nvSpPr>
      <dsp:spPr>
        <a:xfrm>
          <a:off x="0" y="1281871"/>
          <a:ext cx="10813773" cy="673312"/>
        </a:xfrm>
        <a:prstGeom prst="rect">
          <a:avLst/>
        </a:prstGeom>
        <a:solidFill>
          <a:schemeClr val="lt1">
            <a:alpha val="90000"/>
            <a:hueOff val="0"/>
            <a:satOff val="0"/>
            <a:lumOff val="0"/>
            <a:alphaOff val="0"/>
          </a:schemeClr>
        </a:solidFill>
        <a:ln w="12700" cap="flat" cmpd="sng" algn="ctr">
          <a:solidFill>
            <a:schemeClr val="accent1">
              <a:shade val="50000"/>
              <a:hueOff val="119885"/>
              <a:satOff val="-5944"/>
              <a:lumOff val="174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269" tIns="312420" rIns="839269" bIns="128016"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t>Is this A or B or C or D? </a:t>
          </a:r>
        </a:p>
      </dsp:txBody>
      <dsp:txXfrm>
        <a:off x="0" y="1281871"/>
        <a:ext cx="10813773" cy="673312"/>
      </dsp:txXfrm>
    </dsp:sp>
    <dsp:sp modelId="{35AEF47E-BE95-49A9-8E43-714A67B3ADF2}">
      <dsp:nvSpPr>
        <dsp:cNvPr id="0" name=""/>
        <dsp:cNvSpPr/>
      </dsp:nvSpPr>
      <dsp:spPr>
        <a:xfrm>
          <a:off x="540688" y="1060471"/>
          <a:ext cx="7569641" cy="442800"/>
        </a:xfrm>
        <a:prstGeom prst="roundRect">
          <a:avLst/>
        </a:prstGeom>
        <a:solidFill>
          <a:schemeClr val="accent1">
            <a:shade val="50000"/>
            <a:hueOff val="119885"/>
            <a:satOff val="-5944"/>
            <a:lumOff val="174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114" tIns="0" rIns="286114" bIns="0" numCol="1" spcCol="1270" anchor="ctr" anchorCtr="0">
          <a:noAutofit/>
        </a:bodyPr>
        <a:lstStyle/>
        <a:p>
          <a:pPr marL="0" lvl="0" indent="0" algn="ctr" defTabSz="800100">
            <a:lnSpc>
              <a:spcPct val="90000"/>
            </a:lnSpc>
            <a:spcBef>
              <a:spcPct val="0"/>
            </a:spcBef>
            <a:spcAft>
              <a:spcPct val="35000"/>
            </a:spcAft>
            <a:buNone/>
          </a:pPr>
          <a:r>
            <a:rPr lang="en-US" sz="1800" b="1" kern="1200" dirty="0"/>
            <a:t>Many class classification</a:t>
          </a:r>
          <a:endParaRPr lang="en-US" sz="1800" kern="1200" dirty="0"/>
        </a:p>
      </dsp:txBody>
      <dsp:txXfrm>
        <a:off x="562304" y="1082087"/>
        <a:ext cx="7526409" cy="399568"/>
      </dsp:txXfrm>
    </dsp:sp>
    <dsp:sp modelId="{BE349182-10C0-4C39-903E-A8899C393EB1}">
      <dsp:nvSpPr>
        <dsp:cNvPr id="0" name=""/>
        <dsp:cNvSpPr/>
      </dsp:nvSpPr>
      <dsp:spPr>
        <a:xfrm>
          <a:off x="0" y="2257583"/>
          <a:ext cx="10813773" cy="673312"/>
        </a:xfrm>
        <a:prstGeom prst="rect">
          <a:avLst/>
        </a:prstGeom>
        <a:solidFill>
          <a:schemeClr val="lt1">
            <a:alpha val="90000"/>
            <a:hueOff val="0"/>
            <a:satOff val="0"/>
            <a:lumOff val="0"/>
            <a:alphaOff val="0"/>
          </a:schemeClr>
        </a:solidFill>
        <a:ln w="12700" cap="flat" cmpd="sng" algn="ctr">
          <a:solidFill>
            <a:schemeClr val="accent1">
              <a:shade val="50000"/>
              <a:hueOff val="239770"/>
              <a:satOff val="-11887"/>
              <a:lumOff val="349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269" tIns="312420" rIns="839269" bIns="128016"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t>Is this Weird?</a:t>
          </a:r>
        </a:p>
      </dsp:txBody>
      <dsp:txXfrm>
        <a:off x="0" y="2257583"/>
        <a:ext cx="10813773" cy="673312"/>
      </dsp:txXfrm>
    </dsp:sp>
    <dsp:sp modelId="{01FCC923-C9D3-4472-BD44-B069F6F14D66}">
      <dsp:nvSpPr>
        <dsp:cNvPr id="0" name=""/>
        <dsp:cNvSpPr/>
      </dsp:nvSpPr>
      <dsp:spPr>
        <a:xfrm>
          <a:off x="540688" y="2036183"/>
          <a:ext cx="7569641" cy="442800"/>
        </a:xfrm>
        <a:prstGeom prst="roundRect">
          <a:avLst/>
        </a:prstGeom>
        <a:solidFill>
          <a:schemeClr val="accent1">
            <a:shade val="50000"/>
            <a:hueOff val="239770"/>
            <a:satOff val="-11887"/>
            <a:lumOff val="349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114" tIns="0" rIns="286114" bIns="0" numCol="1" spcCol="1270" anchor="ctr" anchorCtr="0">
          <a:noAutofit/>
        </a:bodyPr>
        <a:lstStyle/>
        <a:p>
          <a:pPr marL="0" lvl="0" indent="0" algn="ctr" defTabSz="800100">
            <a:lnSpc>
              <a:spcPct val="90000"/>
            </a:lnSpc>
            <a:spcBef>
              <a:spcPct val="0"/>
            </a:spcBef>
            <a:spcAft>
              <a:spcPct val="35000"/>
            </a:spcAft>
            <a:buNone/>
          </a:pPr>
          <a:r>
            <a:rPr lang="en-US" sz="1800" b="1" kern="1200" dirty="0"/>
            <a:t>Outlier analysis</a:t>
          </a:r>
          <a:endParaRPr lang="en-US" sz="1800" kern="1200" dirty="0"/>
        </a:p>
      </dsp:txBody>
      <dsp:txXfrm>
        <a:off x="562304" y="2057799"/>
        <a:ext cx="7526409" cy="399568"/>
      </dsp:txXfrm>
    </dsp:sp>
    <dsp:sp modelId="{A554A955-387A-4EC3-99ED-2967555ECF09}">
      <dsp:nvSpPr>
        <dsp:cNvPr id="0" name=""/>
        <dsp:cNvSpPr/>
      </dsp:nvSpPr>
      <dsp:spPr>
        <a:xfrm>
          <a:off x="0" y="3233296"/>
          <a:ext cx="10813773" cy="673312"/>
        </a:xfrm>
        <a:prstGeom prst="rect">
          <a:avLst/>
        </a:prstGeom>
        <a:solidFill>
          <a:schemeClr val="lt1">
            <a:alpha val="90000"/>
            <a:hueOff val="0"/>
            <a:satOff val="0"/>
            <a:lumOff val="0"/>
            <a:alphaOff val="0"/>
          </a:schemeClr>
        </a:solidFill>
        <a:ln w="12700" cap="flat" cmpd="sng" algn="ctr">
          <a:solidFill>
            <a:schemeClr val="accent1">
              <a:shade val="50000"/>
              <a:hueOff val="239770"/>
              <a:satOff val="-11887"/>
              <a:lumOff val="3495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269" tIns="312420" rIns="839269" bIns="128016"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t>How much/How many?</a:t>
          </a:r>
        </a:p>
      </dsp:txBody>
      <dsp:txXfrm>
        <a:off x="0" y="3233296"/>
        <a:ext cx="10813773" cy="673312"/>
      </dsp:txXfrm>
    </dsp:sp>
    <dsp:sp modelId="{E36B559F-3B15-46A1-8332-F80F53EA83F7}">
      <dsp:nvSpPr>
        <dsp:cNvPr id="0" name=""/>
        <dsp:cNvSpPr/>
      </dsp:nvSpPr>
      <dsp:spPr>
        <a:xfrm>
          <a:off x="540688" y="3011896"/>
          <a:ext cx="7569641" cy="442800"/>
        </a:xfrm>
        <a:prstGeom prst="roundRect">
          <a:avLst/>
        </a:prstGeom>
        <a:solidFill>
          <a:schemeClr val="accent1">
            <a:shade val="50000"/>
            <a:hueOff val="239770"/>
            <a:satOff val="-11887"/>
            <a:lumOff val="349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114" tIns="0" rIns="286114" bIns="0" numCol="1" spcCol="1270" anchor="ctr" anchorCtr="0">
          <a:noAutofit/>
        </a:bodyPr>
        <a:lstStyle/>
        <a:p>
          <a:pPr marL="0" lvl="0" indent="0" algn="ctr" defTabSz="800100">
            <a:lnSpc>
              <a:spcPct val="90000"/>
            </a:lnSpc>
            <a:spcBef>
              <a:spcPct val="0"/>
            </a:spcBef>
            <a:spcAft>
              <a:spcPct val="35000"/>
            </a:spcAft>
            <a:buNone/>
          </a:pPr>
          <a:r>
            <a:rPr lang="en-US" sz="1800" b="1" kern="1200" dirty="0"/>
            <a:t>Regression</a:t>
          </a:r>
          <a:endParaRPr lang="en-US" sz="1800" kern="1200" dirty="0"/>
        </a:p>
      </dsp:txBody>
      <dsp:txXfrm>
        <a:off x="562304" y="3033512"/>
        <a:ext cx="7526409" cy="399568"/>
      </dsp:txXfrm>
    </dsp:sp>
    <dsp:sp modelId="{FA44E399-56AF-4D62-9EA5-7F5CBC1F76C0}">
      <dsp:nvSpPr>
        <dsp:cNvPr id="0" name=""/>
        <dsp:cNvSpPr/>
      </dsp:nvSpPr>
      <dsp:spPr>
        <a:xfrm>
          <a:off x="0" y="4209008"/>
          <a:ext cx="10813773" cy="673312"/>
        </a:xfrm>
        <a:prstGeom prst="rect">
          <a:avLst/>
        </a:prstGeom>
        <a:solidFill>
          <a:schemeClr val="lt1">
            <a:alpha val="90000"/>
            <a:hueOff val="0"/>
            <a:satOff val="0"/>
            <a:lumOff val="0"/>
            <a:alphaOff val="0"/>
          </a:schemeClr>
        </a:solidFill>
        <a:ln w="12700" cap="flat" cmpd="sng" algn="ctr">
          <a:solidFill>
            <a:schemeClr val="accent1">
              <a:shade val="50000"/>
              <a:hueOff val="119885"/>
              <a:satOff val="-5944"/>
              <a:lumOff val="174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269" tIns="312420" rIns="839269" bIns="128016" numCol="1" spcCol="1270" anchor="t" anchorCtr="0">
          <a:noAutofit/>
        </a:bodyPr>
        <a:lstStyle/>
        <a:p>
          <a:pPr marL="171450" lvl="1" indent="-171450" algn="ctr" defTabSz="800100">
            <a:lnSpc>
              <a:spcPct val="90000"/>
            </a:lnSpc>
            <a:spcBef>
              <a:spcPct val="0"/>
            </a:spcBef>
            <a:spcAft>
              <a:spcPct val="15000"/>
            </a:spcAft>
            <a:buChar char="•"/>
          </a:pPr>
          <a:r>
            <a:rPr lang="en-US" sz="1800" kern="1200" dirty="0"/>
            <a:t>What are the groups of similar objects?</a:t>
          </a:r>
        </a:p>
      </dsp:txBody>
      <dsp:txXfrm>
        <a:off x="0" y="4209008"/>
        <a:ext cx="10813773" cy="673312"/>
      </dsp:txXfrm>
    </dsp:sp>
    <dsp:sp modelId="{93B7D3C2-EBCC-4FC5-9F68-34798B5039E7}">
      <dsp:nvSpPr>
        <dsp:cNvPr id="0" name=""/>
        <dsp:cNvSpPr/>
      </dsp:nvSpPr>
      <dsp:spPr>
        <a:xfrm>
          <a:off x="540688" y="3987608"/>
          <a:ext cx="7569641" cy="442800"/>
        </a:xfrm>
        <a:prstGeom prst="roundRect">
          <a:avLst/>
        </a:prstGeom>
        <a:solidFill>
          <a:schemeClr val="accent1">
            <a:shade val="50000"/>
            <a:hueOff val="119885"/>
            <a:satOff val="-5944"/>
            <a:lumOff val="174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114" tIns="0" rIns="286114" bIns="0" numCol="1" spcCol="1270" anchor="ctr" anchorCtr="0">
          <a:noAutofit/>
        </a:bodyPr>
        <a:lstStyle/>
        <a:p>
          <a:pPr marL="0" lvl="0" indent="0" algn="ctr" defTabSz="800100">
            <a:lnSpc>
              <a:spcPct val="90000"/>
            </a:lnSpc>
            <a:spcBef>
              <a:spcPct val="0"/>
            </a:spcBef>
            <a:spcAft>
              <a:spcPct val="35000"/>
            </a:spcAft>
            <a:buNone/>
          </a:pPr>
          <a:r>
            <a:rPr lang="en-US" sz="1800" b="1" kern="1200" dirty="0"/>
            <a:t>Clustering</a:t>
          </a:r>
          <a:endParaRPr lang="en-US" sz="1800" kern="1200" dirty="0"/>
        </a:p>
      </dsp:txBody>
      <dsp:txXfrm>
        <a:off x="562304" y="4009224"/>
        <a:ext cx="752640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FCFE2-A051-4D8D-B72A-4212613E6452}">
      <dsp:nvSpPr>
        <dsp:cNvPr id="0" name=""/>
        <dsp:cNvSpPr/>
      </dsp:nvSpPr>
      <dsp:spPr>
        <a:xfrm>
          <a:off x="0" y="0"/>
          <a:ext cx="53286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D01F8A-06AF-4D2F-9356-220E201D327E}">
      <dsp:nvSpPr>
        <dsp:cNvPr id="0" name=""/>
        <dsp:cNvSpPr/>
      </dsp:nvSpPr>
      <dsp:spPr>
        <a:xfrm>
          <a:off x="0" y="0"/>
          <a:ext cx="1065726" cy="4926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63830" tIns="163830" rIns="163830" bIns="163830" numCol="1" spcCol="1270" anchor="t" anchorCtr="0">
          <a:noAutofit/>
        </a:bodyPr>
        <a:lstStyle/>
        <a:p>
          <a:pPr marL="0" lvl="0" indent="0" algn="ctr" defTabSz="1911350">
            <a:lnSpc>
              <a:spcPct val="90000"/>
            </a:lnSpc>
            <a:spcBef>
              <a:spcPct val="0"/>
            </a:spcBef>
            <a:spcAft>
              <a:spcPct val="35000"/>
            </a:spcAft>
            <a:buNone/>
          </a:pPr>
          <a:r>
            <a:rPr lang="en-US" sz="4300" b="1" kern="1200" dirty="0"/>
            <a:t>Typical questions</a:t>
          </a:r>
          <a:endParaRPr lang="en-US" sz="4300" kern="1200" dirty="0"/>
        </a:p>
      </dsp:txBody>
      <dsp:txXfrm>
        <a:off x="0" y="0"/>
        <a:ext cx="1065726" cy="4926179"/>
      </dsp:txXfrm>
    </dsp:sp>
    <dsp:sp modelId="{06D844F2-6A70-4C4A-B9EB-7C13F314FD17}">
      <dsp:nvSpPr>
        <dsp:cNvPr id="0" name=""/>
        <dsp:cNvSpPr/>
      </dsp:nvSpPr>
      <dsp:spPr>
        <a:xfrm>
          <a:off x="1145656" y="46423"/>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Will this customer renew their subscription?</a:t>
          </a:r>
        </a:p>
      </dsp:txBody>
      <dsp:txXfrm>
        <a:off x="1145656" y="46423"/>
        <a:ext cx="4182977" cy="928469"/>
      </dsp:txXfrm>
    </dsp:sp>
    <dsp:sp modelId="{D631D281-9C39-4535-A036-302FD5DD67D7}">
      <dsp:nvSpPr>
        <dsp:cNvPr id="0" name=""/>
        <dsp:cNvSpPr/>
      </dsp:nvSpPr>
      <dsp:spPr>
        <a:xfrm>
          <a:off x="1065726" y="974892"/>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4D4E75-2F2E-4E90-89A4-905C0C9F4E6C}">
      <dsp:nvSpPr>
        <dsp:cNvPr id="0" name=""/>
        <dsp:cNvSpPr/>
      </dsp:nvSpPr>
      <dsp:spPr>
        <a:xfrm>
          <a:off x="1145656" y="1021316"/>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Is this an image of a cat or a dog?</a:t>
          </a:r>
        </a:p>
      </dsp:txBody>
      <dsp:txXfrm>
        <a:off x="1145656" y="1021316"/>
        <a:ext cx="4182977" cy="928469"/>
      </dsp:txXfrm>
    </dsp:sp>
    <dsp:sp modelId="{9E0A28E1-F644-4356-8585-8B1FBDF8453B}">
      <dsp:nvSpPr>
        <dsp:cNvPr id="0" name=""/>
        <dsp:cNvSpPr/>
      </dsp:nvSpPr>
      <dsp:spPr>
        <a:xfrm>
          <a:off x="1065726" y="1949785"/>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D432F4-ABAD-4180-9759-084B53D820AF}">
      <dsp:nvSpPr>
        <dsp:cNvPr id="0" name=""/>
        <dsp:cNvSpPr/>
      </dsp:nvSpPr>
      <dsp:spPr>
        <a:xfrm>
          <a:off x="1145656" y="1996208"/>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Will this customer click on the top link?</a:t>
          </a:r>
        </a:p>
      </dsp:txBody>
      <dsp:txXfrm>
        <a:off x="1145656" y="1996208"/>
        <a:ext cx="4182977" cy="928469"/>
      </dsp:txXfrm>
    </dsp:sp>
    <dsp:sp modelId="{4A9BD8D2-A536-4507-9014-AE5D2F6A3E81}">
      <dsp:nvSpPr>
        <dsp:cNvPr id="0" name=""/>
        <dsp:cNvSpPr/>
      </dsp:nvSpPr>
      <dsp:spPr>
        <a:xfrm>
          <a:off x="1065726" y="2924678"/>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06A975-49E2-4C43-8B59-150396BA9B38}">
      <dsp:nvSpPr>
        <dsp:cNvPr id="0" name=""/>
        <dsp:cNvSpPr/>
      </dsp:nvSpPr>
      <dsp:spPr>
        <a:xfrm>
          <a:off x="1145656" y="2971101"/>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Will this tire fail in the next thousand miles?</a:t>
          </a:r>
        </a:p>
      </dsp:txBody>
      <dsp:txXfrm>
        <a:off x="1145656" y="2971101"/>
        <a:ext cx="4182977" cy="928469"/>
      </dsp:txXfrm>
    </dsp:sp>
    <dsp:sp modelId="{C5F2B93C-0E3B-4754-ADCD-BF636E2B0B7D}">
      <dsp:nvSpPr>
        <dsp:cNvPr id="0" name=""/>
        <dsp:cNvSpPr/>
      </dsp:nvSpPr>
      <dsp:spPr>
        <a:xfrm>
          <a:off x="1065726" y="3899570"/>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B0273-7922-4799-875F-5C93DC557044}">
      <dsp:nvSpPr>
        <dsp:cNvPr id="0" name=""/>
        <dsp:cNvSpPr/>
      </dsp:nvSpPr>
      <dsp:spPr>
        <a:xfrm>
          <a:off x="1145656" y="3945994"/>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Does the $5 coupon or the 25% off coupon result in more return customers?</a:t>
          </a:r>
        </a:p>
      </dsp:txBody>
      <dsp:txXfrm>
        <a:off x="1145656" y="3945994"/>
        <a:ext cx="4182977" cy="928469"/>
      </dsp:txXfrm>
    </dsp:sp>
    <dsp:sp modelId="{B29598D4-54EA-4D79-BF39-7136ED8F5CBD}">
      <dsp:nvSpPr>
        <dsp:cNvPr id="0" name=""/>
        <dsp:cNvSpPr/>
      </dsp:nvSpPr>
      <dsp:spPr>
        <a:xfrm>
          <a:off x="1065726" y="4874463"/>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F15C8-0ABB-471D-A8BE-F75D54188BEC}">
      <dsp:nvSpPr>
        <dsp:cNvPr id="0" name=""/>
        <dsp:cNvSpPr/>
      </dsp:nvSpPr>
      <dsp:spPr>
        <a:xfrm>
          <a:off x="0" y="2405"/>
          <a:ext cx="53286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84075-986A-42ED-A21C-66F6398A04B9}">
      <dsp:nvSpPr>
        <dsp:cNvPr id="0" name=""/>
        <dsp:cNvSpPr/>
      </dsp:nvSpPr>
      <dsp:spPr>
        <a:xfrm>
          <a:off x="0" y="2405"/>
          <a:ext cx="1065726" cy="492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63830" tIns="163830" rIns="163830" bIns="163830" numCol="1" spcCol="1270" anchor="t" anchorCtr="0">
          <a:noAutofit/>
        </a:bodyPr>
        <a:lstStyle/>
        <a:p>
          <a:pPr marL="0" lvl="0" indent="0" algn="ctr" defTabSz="1911350">
            <a:lnSpc>
              <a:spcPct val="90000"/>
            </a:lnSpc>
            <a:spcBef>
              <a:spcPct val="0"/>
            </a:spcBef>
            <a:spcAft>
              <a:spcPct val="35000"/>
            </a:spcAft>
            <a:buNone/>
          </a:pPr>
          <a:r>
            <a:rPr lang="en-US" sz="4300" b="1" kern="1200" dirty="0"/>
            <a:t>Typical questions</a:t>
          </a:r>
          <a:br>
            <a:rPr lang="en-US" sz="4300" kern="1200" dirty="0"/>
          </a:br>
          <a:endParaRPr lang="en-US" sz="4300" kern="1200" dirty="0"/>
        </a:p>
      </dsp:txBody>
      <dsp:txXfrm>
        <a:off x="0" y="2405"/>
        <a:ext cx="1065726" cy="4921368"/>
      </dsp:txXfrm>
    </dsp:sp>
    <dsp:sp modelId="{485607D1-D109-4176-8B94-79E2AB4F4BA5}">
      <dsp:nvSpPr>
        <dsp:cNvPr id="0" name=""/>
        <dsp:cNvSpPr/>
      </dsp:nvSpPr>
      <dsp:spPr>
        <a:xfrm>
          <a:off x="1145656" y="48783"/>
          <a:ext cx="4182977" cy="927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Which animal is in this image?</a:t>
          </a:r>
        </a:p>
      </dsp:txBody>
      <dsp:txXfrm>
        <a:off x="1145656" y="48783"/>
        <a:ext cx="4182977" cy="927562"/>
      </dsp:txXfrm>
    </dsp:sp>
    <dsp:sp modelId="{989512B7-B932-4540-9C68-D0CFC0478088}">
      <dsp:nvSpPr>
        <dsp:cNvPr id="0" name=""/>
        <dsp:cNvSpPr/>
      </dsp:nvSpPr>
      <dsp:spPr>
        <a:xfrm>
          <a:off x="1065726" y="976346"/>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148DE8-D06E-4B18-9B31-1A458E62CF2C}">
      <dsp:nvSpPr>
        <dsp:cNvPr id="0" name=""/>
        <dsp:cNvSpPr/>
      </dsp:nvSpPr>
      <dsp:spPr>
        <a:xfrm>
          <a:off x="1145656" y="1022724"/>
          <a:ext cx="4182977" cy="927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Which aircraft is causing this radar signature?</a:t>
          </a:r>
        </a:p>
      </dsp:txBody>
      <dsp:txXfrm>
        <a:off x="1145656" y="1022724"/>
        <a:ext cx="4182977" cy="927562"/>
      </dsp:txXfrm>
    </dsp:sp>
    <dsp:sp modelId="{19D2C03A-A609-4C77-BDE0-D297E355F610}">
      <dsp:nvSpPr>
        <dsp:cNvPr id="0" name=""/>
        <dsp:cNvSpPr/>
      </dsp:nvSpPr>
      <dsp:spPr>
        <a:xfrm>
          <a:off x="1065726" y="1950286"/>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ECFD98-1D2B-4645-AE72-6C46F7287673}">
      <dsp:nvSpPr>
        <dsp:cNvPr id="0" name=""/>
        <dsp:cNvSpPr/>
      </dsp:nvSpPr>
      <dsp:spPr>
        <a:xfrm>
          <a:off x="1145656" y="1996664"/>
          <a:ext cx="4182977" cy="927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is the topic of this news article?</a:t>
          </a:r>
        </a:p>
      </dsp:txBody>
      <dsp:txXfrm>
        <a:off x="1145656" y="1996664"/>
        <a:ext cx="4182977" cy="927562"/>
      </dsp:txXfrm>
    </dsp:sp>
    <dsp:sp modelId="{118B5C89-9739-4FE3-AFF4-B5475C776C47}">
      <dsp:nvSpPr>
        <dsp:cNvPr id="0" name=""/>
        <dsp:cNvSpPr/>
      </dsp:nvSpPr>
      <dsp:spPr>
        <a:xfrm>
          <a:off x="1065726" y="2924227"/>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63575-4F0B-4E3E-B167-A51E34CA32F4}">
      <dsp:nvSpPr>
        <dsp:cNvPr id="0" name=""/>
        <dsp:cNvSpPr/>
      </dsp:nvSpPr>
      <dsp:spPr>
        <a:xfrm>
          <a:off x="1145656" y="2970605"/>
          <a:ext cx="4182977" cy="927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 is the mood of this tweet?</a:t>
          </a:r>
        </a:p>
      </dsp:txBody>
      <dsp:txXfrm>
        <a:off x="1145656" y="2970605"/>
        <a:ext cx="4182977" cy="927562"/>
      </dsp:txXfrm>
    </dsp:sp>
    <dsp:sp modelId="{BED3669D-76D1-4048-BCB4-D955C4F247C8}">
      <dsp:nvSpPr>
        <dsp:cNvPr id="0" name=""/>
        <dsp:cNvSpPr/>
      </dsp:nvSpPr>
      <dsp:spPr>
        <a:xfrm>
          <a:off x="1065726" y="3898168"/>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4275D7-D331-4DE8-B5D4-C44FE6A6B2E6}">
      <dsp:nvSpPr>
        <dsp:cNvPr id="0" name=""/>
        <dsp:cNvSpPr/>
      </dsp:nvSpPr>
      <dsp:spPr>
        <a:xfrm>
          <a:off x="1145656" y="3944546"/>
          <a:ext cx="4182977" cy="927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Who is the speaker in this recording?</a:t>
          </a:r>
        </a:p>
      </dsp:txBody>
      <dsp:txXfrm>
        <a:off x="1145656" y="3944546"/>
        <a:ext cx="4182977" cy="927562"/>
      </dsp:txXfrm>
    </dsp:sp>
    <dsp:sp modelId="{604B26FF-90AD-48C0-AB30-0E5247BED75E}">
      <dsp:nvSpPr>
        <dsp:cNvPr id="0" name=""/>
        <dsp:cNvSpPr/>
      </dsp:nvSpPr>
      <dsp:spPr>
        <a:xfrm>
          <a:off x="1065726" y="4872108"/>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BDA05-72F2-43C3-8AC9-A234A4B297C3}">
      <dsp:nvSpPr>
        <dsp:cNvPr id="0" name=""/>
        <dsp:cNvSpPr/>
      </dsp:nvSpPr>
      <dsp:spPr>
        <a:xfrm>
          <a:off x="0" y="0"/>
          <a:ext cx="53286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EE4BB5-5C3F-45BA-9176-283BBF83BFAD}">
      <dsp:nvSpPr>
        <dsp:cNvPr id="0" name=""/>
        <dsp:cNvSpPr/>
      </dsp:nvSpPr>
      <dsp:spPr>
        <a:xfrm>
          <a:off x="0" y="0"/>
          <a:ext cx="1065726" cy="4926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dirty="0"/>
            <a:t>Typical questions</a:t>
          </a:r>
          <a:endParaRPr lang="en-US" sz="4300" kern="1200" dirty="0"/>
        </a:p>
      </dsp:txBody>
      <dsp:txXfrm>
        <a:off x="0" y="0"/>
        <a:ext cx="1065726" cy="4926179"/>
      </dsp:txXfrm>
    </dsp:sp>
    <dsp:sp modelId="{CDD67889-5BE9-4689-80E3-0CCD8B7C040D}">
      <dsp:nvSpPr>
        <dsp:cNvPr id="0" name=""/>
        <dsp:cNvSpPr/>
      </dsp:nvSpPr>
      <dsp:spPr>
        <a:xfrm>
          <a:off x="1145656" y="57909"/>
          <a:ext cx="4182977" cy="115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Is this pressure reading unusual?</a:t>
          </a:r>
        </a:p>
      </dsp:txBody>
      <dsp:txXfrm>
        <a:off x="1145656" y="57909"/>
        <a:ext cx="4182977" cy="1158181"/>
      </dsp:txXfrm>
    </dsp:sp>
    <dsp:sp modelId="{910B8142-123D-4A82-9E77-1473DCA649E6}">
      <dsp:nvSpPr>
        <dsp:cNvPr id="0" name=""/>
        <dsp:cNvSpPr/>
      </dsp:nvSpPr>
      <dsp:spPr>
        <a:xfrm>
          <a:off x="1065726" y="1216090"/>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5EC194-53BE-4DE3-9353-9D2A88F87C86}">
      <dsp:nvSpPr>
        <dsp:cNvPr id="0" name=""/>
        <dsp:cNvSpPr/>
      </dsp:nvSpPr>
      <dsp:spPr>
        <a:xfrm>
          <a:off x="1145656" y="1273999"/>
          <a:ext cx="4182977" cy="115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Is this internet message typical?</a:t>
          </a:r>
        </a:p>
      </dsp:txBody>
      <dsp:txXfrm>
        <a:off x="1145656" y="1273999"/>
        <a:ext cx="4182977" cy="1158181"/>
      </dsp:txXfrm>
    </dsp:sp>
    <dsp:sp modelId="{CD615CE3-C8EA-4731-B9B0-EC57979751D9}">
      <dsp:nvSpPr>
        <dsp:cNvPr id="0" name=""/>
        <dsp:cNvSpPr/>
      </dsp:nvSpPr>
      <dsp:spPr>
        <a:xfrm>
          <a:off x="1065726" y="2432180"/>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184501-F34D-4156-A551-D172676F8E98}">
      <dsp:nvSpPr>
        <dsp:cNvPr id="0" name=""/>
        <dsp:cNvSpPr/>
      </dsp:nvSpPr>
      <dsp:spPr>
        <a:xfrm>
          <a:off x="1145656" y="2490089"/>
          <a:ext cx="4182977" cy="115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Is this combination of purchases very different from what this customer has made in the past?</a:t>
          </a:r>
        </a:p>
      </dsp:txBody>
      <dsp:txXfrm>
        <a:off x="1145656" y="2490089"/>
        <a:ext cx="4182977" cy="1158181"/>
      </dsp:txXfrm>
    </dsp:sp>
    <dsp:sp modelId="{33637DE8-27F6-4113-9648-E22D3BF7A714}">
      <dsp:nvSpPr>
        <dsp:cNvPr id="0" name=""/>
        <dsp:cNvSpPr/>
      </dsp:nvSpPr>
      <dsp:spPr>
        <a:xfrm>
          <a:off x="1065726" y="3648270"/>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F8CD5B-46AF-468A-8C51-21690FBEBF72}">
      <dsp:nvSpPr>
        <dsp:cNvPr id="0" name=""/>
        <dsp:cNvSpPr/>
      </dsp:nvSpPr>
      <dsp:spPr>
        <a:xfrm>
          <a:off x="1145656" y="3706179"/>
          <a:ext cx="4182977" cy="1158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Are these voltages normal for this season and time of day?</a:t>
          </a:r>
        </a:p>
      </dsp:txBody>
      <dsp:txXfrm>
        <a:off x="1145656" y="3706179"/>
        <a:ext cx="4182977" cy="1158181"/>
      </dsp:txXfrm>
    </dsp:sp>
    <dsp:sp modelId="{E7C59234-6B26-4368-BF0A-91CF1F84F6DC}">
      <dsp:nvSpPr>
        <dsp:cNvPr id="0" name=""/>
        <dsp:cNvSpPr/>
      </dsp:nvSpPr>
      <dsp:spPr>
        <a:xfrm>
          <a:off x="1065726" y="4864361"/>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1BCEA-5624-457A-80DC-DEC6F85BF93A}">
      <dsp:nvSpPr>
        <dsp:cNvPr id="0" name=""/>
        <dsp:cNvSpPr/>
      </dsp:nvSpPr>
      <dsp:spPr>
        <a:xfrm>
          <a:off x="0" y="0"/>
          <a:ext cx="53286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31A8DB-BB8E-4295-9FE1-35AD1C974695}">
      <dsp:nvSpPr>
        <dsp:cNvPr id="0" name=""/>
        <dsp:cNvSpPr/>
      </dsp:nvSpPr>
      <dsp:spPr>
        <a:xfrm>
          <a:off x="0" y="0"/>
          <a:ext cx="1065726" cy="4926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dirty="0"/>
            <a:t>Typical questions</a:t>
          </a:r>
          <a:endParaRPr lang="en-US" sz="4300" kern="1200" dirty="0"/>
        </a:p>
      </dsp:txBody>
      <dsp:txXfrm>
        <a:off x="0" y="0"/>
        <a:ext cx="1065726" cy="4926179"/>
      </dsp:txXfrm>
    </dsp:sp>
    <dsp:sp modelId="{6656B242-1D7E-40EB-831B-CE50326C863A}">
      <dsp:nvSpPr>
        <dsp:cNvPr id="0" name=""/>
        <dsp:cNvSpPr/>
      </dsp:nvSpPr>
      <dsp:spPr>
        <a:xfrm>
          <a:off x="1145656" y="46423"/>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 will the temperature be next Tuesday?</a:t>
          </a:r>
        </a:p>
      </dsp:txBody>
      <dsp:txXfrm>
        <a:off x="1145656" y="46423"/>
        <a:ext cx="4182977" cy="928469"/>
      </dsp:txXfrm>
    </dsp:sp>
    <dsp:sp modelId="{1531D062-5B2B-4892-890F-E232842C9FCB}">
      <dsp:nvSpPr>
        <dsp:cNvPr id="0" name=""/>
        <dsp:cNvSpPr/>
      </dsp:nvSpPr>
      <dsp:spPr>
        <a:xfrm>
          <a:off x="1065726" y="974892"/>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D667CE-8A30-4B0C-BA40-88AA822C0A44}">
      <dsp:nvSpPr>
        <dsp:cNvPr id="0" name=""/>
        <dsp:cNvSpPr/>
      </dsp:nvSpPr>
      <dsp:spPr>
        <a:xfrm>
          <a:off x="1145656" y="1021316"/>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What will my fourth quarter sales in Portugal be?</a:t>
          </a:r>
        </a:p>
      </dsp:txBody>
      <dsp:txXfrm>
        <a:off x="1145656" y="1021316"/>
        <a:ext cx="4182977" cy="928469"/>
      </dsp:txXfrm>
    </dsp:sp>
    <dsp:sp modelId="{0D7A60F3-B14E-4D01-92BE-9C0AEEADB1F4}">
      <dsp:nvSpPr>
        <dsp:cNvPr id="0" name=""/>
        <dsp:cNvSpPr/>
      </dsp:nvSpPr>
      <dsp:spPr>
        <a:xfrm>
          <a:off x="1065726" y="1949785"/>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366F96-9B25-4CF6-973E-782217312FEE}">
      <dsp:nvSpPr>
        <dsp:cNvPr id="0" name=""/>
        <dsp:cNvSpPr/>
      </dsp:nvSpPr>
      <dsp:spPr>
        <a:xfrm>
          <a:off x="1145656" y="1996208"/>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How many kilowatts will be demanded from my wind farm 30 minutes from now?</a:t>
          </a:r>
        </a:p>
      </dsp:txBody>
      <dsp:txXfrm>
        <a:off x="1145656" y="1996208"/>
        <a:ext cx="4182977" cy="928469"/>
      </dsp:txXfrm>
    </dsp:sp>
    <dsp:sp modelId="{26FE04F6-0F97-43E2-88B7-5F7946026E09}">
      <dsp:nvSpPr>
        <dsp:cNvPr id="0" name=""/>
        <dsp:cNvSpPr/>
      </dsp:nvSpPr>
      <dsp:spPr>
        <a:xfrm>
          <a:off x="1065726" y="2924678"/>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B4BC7E-7209-4AD0-B8D7-9D79DAAA515C}">
      <dsp:nvSpPr>
        <dsp:cNvPr id="0" name=""/>
        <dsp:cNvSpPr/>
      </dsp:nvSpPr>
      <dsp:spPr>
        <a:xfrm>
          <a:off x="1145656" y="2971101"/>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How many new followers will I get next week?</a:t>
          </a:r>
        </a:p>
      </dsp:txBody>
      <dsp:txXfrm>
        <a:off x="1145656" y="2971101"/>
        <a:ext cx="4182977" cy="928469"/>
      </dsp:txXfrm>
    </dsp:sp>
    <dsp:sp modelId="{D5D4B449-384B-4C80-B44E-6B39844E5E91}">
      <dsp:nvSpPr>
        <dsp:cNvPr id="0" name=""/>
        <dsp:cNvSpPr/>
      </dsp:nvSpPr>
      <dsp:spPr>
        <a:xfrm>
          <a:off x="1065726" y="3899570"/>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B7AEED-4CB9-4AB8-A0F8-EC0589A26618}">
      <dsp:nvSpPr>
        <dsp:cNvPr id="0" name=""/>
        <dsp:cNvSpPr/>
      </dsp:nvSpPr>
      <dsp:spPr>
        <a:xfrm>
          <a:off x="1145656" y="3945994"/>
          <a:ext cx="4182977" cy="928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Out of a thousand units, how many of this model of bearings will survive 10,000 hours of use?</a:t>
          </a:r>
        </a:p>
      </dsp:txBody>
      <dsp:txXfrm>
        <a:off x="1145656" y="3945994"/>
        <a:ext cx="4182977" cy="928469"/>
      </dsp:txXfrm>
    </dsp:sp>
    <dsp:sp modelId="{509BE6D5-B0E2-41B9-A9D4-E4173E23254D}">
      <dsp:nvSpPr>
        <dsp:cNvPr id="0" name=""/>
        <dsp:cNvSpPr/>
      </dsp:nvSpPr>
      <dsp:spPr>
        <a:xfrm>
          <a:off x="1065726" y="4874463"/>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14ECC-90FA-4B12-823A-2173AC8C55E7}">
      <dsp:nvSpPr>
        <dsp:cNvPr id="0" name=""/>
        <dsp:cNvSpPr/>
      </dsp:nvSpPr>
      <dsp:spPr>
        <a:xfrm>
          <a:off x="0" y="0"/>
          <a:ext cx="53286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408D7-061C-4BA5-AC92-E179DBB08625}">
      <dsp:nvSpPr>
        <dsp:cNvPr id="0" name=""/>
        <dsp:cNvSpPr/>
      </dsp:nvSpPr>
      <dsp:spPr>
        <a:xfrm>
          <a:off x="0" y="0"/>
          <a:ext cx="1065726" cy="4926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vert270"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b="1" kern="1200" dirty="0"/>
            <a:t>Typical questions</a:t>
          </a:r>
          <a:endParaRPr lang="en-US" sz="4300" kern="1200" dirty="0"/>
        </a:p>
      </dsp:txBody>
      <dsp:txXfrm>
        <a:off x="0" y="0"/>
        <a:ext cx="1065726" cy="4926179"/>
      </dsp:txXfrm>
    </dsp:sp>
    <dsp:sp modelId="{29C3727B-D4CB-4991-9B89-0FBF4D01C86E}">
      <dsp:nvSpPr>
        <dsp:cNvPr id="0" name=""/>
        <dsp:cNvSpPr/>
      </dsp:nvSpPr>
      <dsp:spPr>
        <a:xfrm>
          <a:off x="1145656" y="76971"/>
          <a:ext cx="4182977" cy="1539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How can my customer can be grouped based on their behavior ?</a:t>
          </a:r>
        </a:p>
      </dsp:txBody>
      <dsp:txXfrm>
        <a:off x="1145656" y="76971"/>
        <a:ext cx="4182977" cy="1539430"/>
      </dsp:txXfrm>
    </dsp:sp>
    <dsp:sp modelId="{47D70170-E05B-442D-9872-F003CE7FC5DC}">
      <dsp:nvSpPr>
        <dsp:cNvPr id="0" name=""/>
        <dsp:cNvSpPr/>
      </dsp:nvSpPr>
      <dsp:spPr>
        <a:xfrm>
          <a:off x="1065726" y="1616402"/>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5CDE3F-C872-485E-A64B-A3E04DAD35F5}">
      <dsp:nvSpPr>
        <dsp:cNvPr id="0" name=""/>
        <dsp:cNvSpPr/>
      </dsp:nvSpPr>
      <dsp:spPr>
        <a:xfrm>
          <a:off x="1145656" y="1693374"/>
          <a:ext cx="4182977" cy="1539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How similar are the situations in which some events occur ?</a:t>
          </a:r>
        </a:p>
      </dsp:txBody>
      <dsp:txXfrm>
        <a:off x="1145656" y="1693374"/>
        <a:ext cx="4182977" cy="1539430"/>
      </dsp:txXfrm>
    </dsp:sp>
    <dsp:sp modelId="{02EE716C-4307-4999-8AC2-EB03EC6CC665}">
      <dsp:nvSpPr>
        <dsp:cNvPr id="0" name=""/>
        <dsp:cNvSpPr/>
      </dsp:nvSpPr>
      <dsp:spPr>
        <a:xfrm>
          <a:off x="1065726" y="3232804"/>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302A45-BD68-4D14-973F-29A92B94CC03}">
      <dsp:nvSpPr>
        <dsp:cNvPr id="0" name=""/>
        <dsp:cNvSpPr/>
      </dsp:nvSpPr>
      <dsp:spPr>
        <a:xfrm>
          <a:off x="1145656" y="3309776"/>
          <a:ext cx="4182977" cy="1539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How can I group my employees ?</a:t>
          </a:r>
        </a:p>
      </dsp:txBody>
      <dsp:txXfrm>
        <a:off x="1145656" y="3309776"/>
        <a:ext cx="4182977" cy="1539430"/>
      </dsp:txXfrm>
    </dsp:sp>
    <dsp:sp modelId="{8F815210-CFE8-4072-8056-05EEAE7C583C}">
      <dsp:nvSpPr>
        <dsp:cNvPr id="0" name=""/>
        <dsp:cNvSpPr/>
      </dsp:nvSpPr>
      <dsp:spPr>
        <a:xfrm>
          <a:off x="1065726" y="4849207"/>
          <a:ext cx="426290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6B161-293C-4C08-9D38-7BEB258F680E}">
      <dsp:nvSpPr>
        <dsp:cNvPr id="0" name=""/>
        <dsp:cNvSpPr/>
      </dsp:nvSpPr>
      <dsp:spPr>
        <a:xfrm>
          <a:off x="1638598" y="3307"/>
          <a:ext cx="1864137" cy="93206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effectLst>
                <a:outerShdw blurRad="38100" dist="38100" dir="2700000" algn="tl">
                  <a:srgbClr val="000000">
                    <a:alpha val="43137"/>
                  </a:srgbClr>
                </a:outerShdw>
              </a:effectLst>
            </a:rPr>
            <a:t>Supervised Learning</a:t>
          </a:r>
        </a:p>
      </dsp:txBody>
      <dsp:txXfrm>
        <a:off x="1665897" y="30606"/>
        <a:ext cx="1809539" cy="877470"/>
      </dsp:txXfrm>
    </dsp:sp>
    <dsp:sp modelId="{B7B6177D-E54B-4F2A-A514-178E8F2B5AF4}">
      <dsp:nvSpPr>
        <dsp:cNvPr id="0" name=""/>
        <dsp:cNvSpPr/>
      </dsp:nvSpPr>
      <dsp:spPr>
        <a:xfrm>
          <a:off x="1825011" y="935375"/>
          <a:ext cx="186413" cy="699051"/>
        </a:xfrm>
        <a:custGeom>
          <a:avLst/>
          <a:gdLst/>
          <a:ahLst/>
          <a:cxnLst/>
          <a:rect l="0" t="0" r="0" b="0"/>
          <a:pathLst>
            <a:path>
              <a:moveTo>
                <a:pt x="0" y="0"/>
              </a:moveTo>
              <a:lnTo>
                <a:pt x="0" y="699051"/>
              </a:lnTo>
              <a:lnTo>
                <a:pt x="186413" y="69905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CC223C-6130-49A7-B00D-302896839106}">
      <dsp:nvSpPr>
        <dsp:cNvPr id="0" name=""/>
        <dsp:cNvSpPr/>
      </dsp:nvSpPr>
      <dsp:spPr>
        <a:xfrm>
          <a:off x="2011425" y="1168393"/>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Classification</a:t>
          </a:r>
        </a:p>
      </dsp:txBody>
      <dsp:txXfrm>
        <a:off x="2038724" y="1195692"/>
        <a:ext cx="1436711" cy="877470"/>
      </dsp:txXfrm>
    </dsp:sp>
    <dsp:sp modelId="{A9D1D066-A173-4C33-8B12-CC103DD88785}">
      <dsp:nvSpPr>
        <dsp:cNvPr id="0" name=""/>
        <dsp:cNvSpPr/>
      </dsp:nvSpPr>
      <dsp:spPr>
        <a:xfrm>
          <a:off x="1825011" y="935375"/>
          <a:ext cx="186413" cy="1864137"/>
        </a:xfrm>
        <a:custGeom>
          <a:avLst/>
          <a:gdLst/>
          <a:ahLst/>
          <a:cxnLst/>
          <a:rect l="0" t="0" r="0" b="0"/>
          <a:pathLst>
            <a:path>
              <a:moveTo>
                <a:pt x="0" y="0"/>
              </a:moveTo>
              <a:lnTo>
                <a:pt x="0" y="1864137"/>
              </a:lnTo>
              <a:lnTo>
                <a:pt x="186413" y="186413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21F6E-D798-42B8-A66C-377C1B77E256}">
      <dsp:nvSpPr>
        <dsp:cNvPr id="0" name=""/>
        <dsp:cNvSpPr/>
      </dsp:nvSpPr>
      <dsp:spPr>
        <a:xfrm>
          <a:off x="2011425" y="2333478"/>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47619"/>
              <a:satOff val="-5344"/>
              <a:lumOff val="9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Regression</a:t>
          </a:r>
        </a:p>
      </dsp:txBody>
      <dsp:txXfrm>
        <a:off x="2038724" y="2360777"/>
        <a:ext cx="1436711" cy="877470"/>
      </dsp:txXfrm>
    </dsp:sp>
    <dsp:sp modelId="{FA681650-056D-4091-9622-28F410E86767}">
      <dsp:nvSpPr>
        <dsp:cNvPr id="0" name=""/>
        <dsp:cNvSpPr/>
      </dsp:nvSpPr>
      <dsp:spPr>
        <a:xfrm>
          <a:off x="1825011" y="935375"/>
          <a:ext cx="186413" cy="3029222"/>
        </a:xfrm>
        <a:custGeom>
          <a:avLst/>
          <a:gdLst/>
          <a:ahLst/>
          <a:cxnLst/>
          <a:rect l="0" t="0" r="0" b="0"/>
          <a:pathLst>
            <a:path>
              <a:moveTo>
                <a:pt x="0" y="0"/>
              </a:moveTo>
              <a:lnTo>
                <a:pt x="0" y="3029222"/>
              </a:lnTo>
              <a:lnTo>
                <a:pt x="186413" y="302922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5DA8D-5386-48FC-BCC8-B322EC1EC498}">
      <dsp:nvSpPr>
        <dsp:cNvPr id="0" name=""/>
        <dsp:cNvSpPr/>
      </dsp:nvSpPr>
      <dsp:spPr>
        <a:xfrm>
          <a:off x="2011425" y="3498564"/>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95237"/>
              <a:satOff val="-10687"/>
              <a:lumOff val="18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Ranking</a:t>
          </a:r>
        </a:p>
      </dsp:txBody>
      <dsp:txXfrm>
        <a:off x="2038724" y="3525863"/>
        <a:ext cx="1436711" cy="877470"/>
      </dsp:txXfrm>
    </dsp:sp>
    <dsp:sp modelId="{0D16EAC7-017E-4666-8692-82005D7BF4D2}">
      <dsp:nvSpPr>
        <dsp:cNvPr id="0" name=""/>
        <dsp:cNvSpPr/>
      </dsp:nvSpPr>
      <dsp:spPr>
        <a:xfrm>
          <a:off x="3968769" y="3307"/>
          <a:ext cx="1864137" cy="932068"/>
        </a:xfrm>
        <a:prstGeom prst="roundRect">
          <a:avLst>
            <a:gd name="adj" fmla="val 10000"/>
          </a:avLst>
        </a:prstGeom>
        <a:solidFill>
          <a:schemeClr val="accent3">
            <a:hueOff val="214284"/>
            <a:satOff val="-24046"/>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bg1"/>
              </a:solidFill>
              <a:effectLst>
                <a:outerShdw blurRad="38100" dist="38100" dir="2700000" algn="tl">
                  <a:srgbClr val="000000">
                    <a:alpha val="43137"/>
                  </a:srgbClr>
                </a:outerShdw>
              </a:effectLst>
            </a:rPr>
            <a:t>Unsupervised Learning</a:t>
          </a:r>
        </a:p>
      </dsp:txBody>
      <dsp:txXfrm>
        <a:off x="3996068" y="30606"/>
        <a:ext cx="1809539" cy="877470"/>
      </dsp:txXfrm>
    </dsp:sp>
    <dsp:sp modelId="{BE2384C9-A602-41B3-92A6-658DD2320DD3}">
      <dsp:nvSpPr>
        <dsp:cNvPr id="0" name=""/>
        <dsp:cNvSpPr/>
      </dsp:nvSpPr>
      <dsp:spPr>
        <a:xfrm>
          <a:off x="4155183" y="935375"/>
          <a:ext cx="186413" cy="699051"/>
        </a:xfrm>
        <a:custGeom>
          <a:avLst/>
          <a:gdLst/>
          <a:ahLst/>
          <a:cxnLst/>
          <a:rect l="0" t="0" r="0" b="0"/>
          <a:pathLst>
            <a:path>
              <a:moveTo>
                <a:pt x="0" y="0"/>
              </a:moveTo>
              <a:lnTo>
                <a:pt x="0" y="699051"/>
              </a:lnTo>
              <a:lnTo>
                <a:pt x="186413" y="69905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A96EF-51ED-4552-87FE-9C2AD3868DE5}">
      <dsp:nvSpPr>
        <dsp:cNvPr id="0" name=""/>
        <dsp:cNvSpPr/>
      </dsp:nvSpPr>
      <dsp:spPr>
        <a:xfrm>
          <a:off x="4341596" y="1168393"/>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42856"/>
              <a:satOff val="-16031"/>
              <a:lumOff val="2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Clustering</a:t>
          </a:r>
        </a:p>
      </dsp:txBody>
      <dsp:txXfrm>
        <a:off x="4368895" y="1195692"/>
        <a:ext cx="1436711" cy="877470"/>
      </dsp:txXfrm>
    </dsp:sp>
    <dsp:sp modelId="{A2F573B5-25D5-4986-99C3-B5BD7B0D06F5}">
      <dsp:nvSpPr>
        <dsp:cNvPr id="0" name=""/>
        <dsp:cNvSpPr/>
      </dsp:nvSpPr>
      <dsp:spPr>
        <a:xfrm>
          <a:off x="4155183" y="935375"/>
          <a:ext cx="186413" cy="1864137"/>
        </a:xfrm>
        <a:custGeom>
          <a:avLst/>
          <a:gdLst/>
          <a:ahLst/>
          <a:cxnLst/>
          <a:rect l="0" t="0" r="0" b="0"/>
          <a:pathLst>
            <a:path>
              <a:moveTo>
                <a:pt x="0" y="0"/>
              </a:moveTo>
              <a:lnTo>
                <a:pt x="0" y="1864137"/>
              </a:lnTo>
              <a:lnTo>
                <a:pt x="186413" y="186413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8FD5DC-D31E-4FA1-86D8-23B295B82169}">
      <dsp:nvSpPr>
        <dsp:cNvPr id="0" name=""/>
        <dsp:cNvSpPr/>
      </dsp:nvSpPr>
      <dsp:spPr>
        <a:xfrm>
          <a:off x="4341596" y="2333478"/>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90475"/>
              <a:satOff val="-21374"/>
              <a:lumOff val="36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Association Mining</a:t>
          </a:r>
        </a:p>
      </dsp:txBody>
      <dsp:txXfrm>
        <a:off x="4368895" y="2360777"/>
        <a:ext cx="1436711" cy="877470"/>
      </dsp:txXfrm>
    </dsp:sp>
    <dsp:sp modelId="{6D67462A-C86E-42F0-82D1-CEF1727C5704}">
      <dsp:nvSpPr>
        <dsp:cNvPr id="0" name=""/>
        <dsp:cNvSpPr/>
      </dsp:nvSpPr>
      <dsp:spPr>
        <a:xfrm>
          <a:off x="4155183" y="935375"/>
          <a:ext cx="186413" cy="3029222"/>
        </a:xfrm>
        <a:custGeom>
          <a:avLst/>
          <a:gdLst/>
          <a:ahLst/>
          <a:cxnLst/>
          <a:rect l="0" t="0" r="0" b="0"/>
          <a:pathLst>
            <a:path>
              <a:moveTo>
                <a:pt x="0" y="0"/>
              </a:moveTo>
              <a:lnTo>
                <a:pt x="0" y="3029222"/>
              </a:lnTo>
              <a:lnTo>
                <a:pt x="186413" y="302922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9BD51-5E32-47A1-A4AE-A326F3A24318}">
      <dsp:nvSpPr>
        <dsp:cNvPr id="0" name=""/>
        <dsp:cNvSpPr/>
      </dsp:nvSpPr>
      <dsp:spPr>
        <a:xfrm>
          <a:off x="4341596" y="3498564"/>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38094"/>
              <a:satOff val="-26718"/>
              <a:lumOff val="45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Segmentation</a:t>
          </a:r>
        </a:p>
      </dsp:txBody>
      <dsp:txXfrm>
        <a:off x="4368895" y="3525863"/>
        <a:ext cx="1436711" cy="877470"/>
      </dsp:txXfrm>
    </dsp:sp>
    <dsp:sp modelId="{F296F06B-1413-4B3D-AECD-F43FE15CD61C}">
      <dsp:nvSpPr>
        <dsp:cNvPr id="0" name=""/>
        <dsp:cNvSpPr/>
      </dsp:nvSpPr>
      <dsp:spPr>
        <a:xfrm>
          <a:off x="4155183" y="935375"/>
          <a:ext cx="186413" cy="4194308"/>
        </a:xfrm>
        <a:custGeom>
          <a:avLst/>
          <a:gdLst/>
          <a:ahLst/>
          <a:cxnLst/>
          <a:rect l="0" t="0" r="0" b="0"/>
          <a:pathLst>
            <a:path>
              <a:moveTo>
                <a:pt x="0" y="0"/>
              </a:moveTo>
              <a:lnTo>
                <a:pt x="0" y="4194308"/>
              </a:lnTo>
              <a:lnTo>
                <a:pt x="186413" y="41943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182E6-5164-4B87-ACBE-8D403DEEE4AB}">
      <dsp:nvSpPr>
        <dsp:cNvPr id="0" name=""/>
        <dsp:cNvSpPr/>
      </dsp:nvSpPr>
      <dsp:spPr>
        <a:xfrm>
          <a:off x="4341596" y="4663650"/>
          <a:ext cx="1491309" cy="93206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85712"/>
              <a:satOff val="-32061"/>
              <a:lumOff val="5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Dimension Reduction</a:t>
          </a:r>
        </a:p>
      </dsp:txBody>
      <dsp:txXfrm>
        <a:off x="4368895" y="4690949"/>
        <a:ext cx="1436711" cy="877470"/>
      </dsp:txXfrm>
    </dsp:sp>
    <dsp:sp modelId="{D22361A6-05AA-4A3A-885C-9B63AA73EA6C}">
      <dsp:nvSpPr>
        <dsp:cNvPr id="0" name=""/>
        <dsp:cNvSpPr/>
      </dsp:nvSpPr>
      <dsp:spPr>
        <a:xfrm>
          <a:off x="6298940" y="3307"/>
          <a:ext cx="1864137" cy="932068"/>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bg1"/>
              </a:solidFill>
              <a:effectLst>
                <a:outerShdw blurRad="38100" dist="38100" dir="2700000" algn="tl">
                  <a:srgbClr val="000000">
                    <a:alpha val="43137"/>
                  </a:srgbClr>
                </a:outerShdw>
              </a:effectLst>
            </a:rPr>
            <a:t>Reinforcement Learning</a:t>
          </a:r>
        </a:p>
      </dsp:txBody>
      <dsp:txXfrm>
        <a:off x="6326239" y="30606"/>
        <a:ext cx="1809539" cy="877470"/>
      </dsp:txXfrm>
    </dsp:sp>
    <dsp:sp modelId="{C7512E17-43F0-44A7-8FDF-7947927620BC}">
      <dsp:nvSpPr>
        <dsp:cNvPr id="0" name=""/>
        <dsp:cNvSpPr/>
      </dsp:nvSpPr>
      <dsp:spPr>
        <a:xfrm>
          <a:off x="6485354" y="935375"/>
          <a:ext cx="186413" cy="699051"/>
        </a:xfrm>
        <a:custGeom>
          <a:avLst/>
          <a:gdLst/>
          <a:ahLst/>
          <a:cxnLst/>
          <a:rect l="0" t="0" r="0" b="0"/>
          <a:pathLst>
            <a:path>
              <a:moveTo>
                <a:pt x="0" y="0"/>
              </a:moveTo>
              <a:lnTo>
                <a:pt x="0" y="699051"/>
              </a:lnTo>
              <a:lnTo>
                <a:pt x="186413" y="69905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F86A94-0B0D-4F6E-925C-9A30424C98E7}">
      <dsp:nvSpPr>
        <dsp:cNvPr id="0" name=""/>
        <dsp:cNvSpPr/>
      </dsp:nvSpPr>
      <dsp:spPr>
        <a:xfrm>
          <a:off x="6671768" y="1168393"/>
          <a:ext cx="1491309" cy="932068"/>
        </a:xfrm>
        <a:prstGeom prst="roundRect">
          <a:avLst>
            <a:gd name="adj" fmla="val 10000"/>
          </a:avLst>
        </a:prstGeom>
        <a:solidFill>
          <a:schemeClr val="lt1">
            <a:alpha val="90000"/>
            <a:hueOff val="0"/>
            <a:satOff val="0"/>
            <a:lumOff val="0"/>
            <a:alphaOff val="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Decision Process</a:t>
          </a:r>
        </a:p>
      </dsp:txBody>
      <dsp:txXfrm>
        <a:off x="6699067" y="1195692"/>
        <a:ext cx="1436711" cy="877470"/>
      </dsp:txXfrm>
    </dsp:sp>
    <dsp:sp modelId="{6E8FC614-2DA4-4074-9E2E-CFDE0732F25A}">
      <dsp:nvSpPr>
        <dsp:cNvPr id="0" name=""/>
        <dsp:cNvSpPr/>
      </dsp:nvSpPr>
      <dsp:spPr>
        <a:xfrm>
          <a:off x="6485354" y="935375"/>
          <a:ext cx="186413" cy="1864137"/>
        </a:xfrm>
        <a:custGeom>
          <a:avLst/>
          <a:gdLst/>
          <a:ahLst/>
          <a:cxnLst/>
          <a:rect l="0" t="0" r="0" b="0"/>
          <a:pathLst>
            <a:path>
              <a:moveTo>
                <a:pt x="0" y="0"/>
              </a:moveTo>
              <a:lnTo>
                <a:pt x="0" y="1864137"/>
              </a:lnTo>
              <a:lnTo>
                <a:pt x="186413" y="186413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BDB2A1-8FB5-4377-8BF7-F483D8709BA1}">
      <dsp:nvSpPr>
        <dsp:cNvPr id="0" name=""/>
        <dsp:cNvSpPr/>
      </dsp:nvSpPr>
      <dsp:spPr>
        <a:xfrm>
          <a:off x="6671768" y="2333478"/>
          <a:ext cx="1491309" cy="932068"/>
        </a:xfrm>
        <a:prstGeom prst="roundRect">
          <a:avLst>
            <a:gd name="adj" fmla="val 10000"/>
          </a:avLst>
        </a:prstGeom>
        <a:solidFill>
          <a:schemeClr val="lt1">
            <a:alpha val="90000"/>
            <a:hueOff val="0"/>
            <a:satOff val="0"/>
            <a:lumOff val="0"/>
            <a:alphaOff val="0"/>
          </a:schemeClr>
        </a:solidFill>
        <a:ln w="12700" cap="flat" cmpd="sng" algn="ctr">
          <a:solidFill>
            <a:srgbClr val="FFD13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Reward System</a:t>
          </a:r>
        </a:p>
      </dsp:txBody>
      <dsp:txXfrm>
        <a:off x="6699067" y="2360777"/>
        <a:ext cx="1436711" cy="877470"/>
      </dsp:txXfrm>
    </dsp:sp>
    <dsp:sp modelId="{AA739E72-50BE-4DE6-B4CF-74FC8AE75D5F}">
      <dsp:nvSpPr>
        <dsp:cNvPr id="0" name=""/>
        <dsp:cNvSpPr/>
      </dsp:nvSpPr>
      <dsp:spPr>
        <a:xfrm>
          <a:off x="6485354" y="935375"/>
          <a:ext cx="249973" cy="2997504"/>
        </a:xfrm>
        <a:custGeom>
          <a:avLst/>
          <a:gdLst/>
          <a:ahLst/>
          <a:cxnLst/>
          <a:rect l="0" t="0" r="0" b="0"/>
          <a:pathLst>
            <a:path>
              <a:moveTo>
                <a:pt x="0" y="0"/>
              </a:moveTo>
              <a:lnTo>
                <a:pt x="0" y="2997504"/>
              </a:lnTo>
              <a:lnTo>
                <a:pt x="249973" y="299750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FFBAB5-D879-4F3D-A85C-D09202845AA5}">
      <dsp:nvSpPr>
        <dsp:cNvPr id="0" name=""/>
        <dsp:cNvSpPr/>
      </dsp:nvSpPr>
      <dsp:spPr>
        <a:xfrm>
          <a:off x="6735327" y="3466846"/>
          <a:ext cx="1491309" cy="932068"/>
        </a:xfrm>
        <a:prstGeom prst="roundRect">
          <a:avLst>
            <a:gd name="adj" fmla="val 10000"/>
          </a:avLst>
        </a:prstGeom>
        <a:solidFill>
          <a:schemeClr val="lt1">
            <a:alpha val="90000"/>
            <a:hueOff val="0"/>
            <a:satOff val="0"/>
            <a:lumOff val="0"/>
            <a:alphaOff val="0"/>
          </a:schemeClr>
        </a:solidFill>
        <a:ln w="12700" cap="flat" cmpd="sng" algn="ctr">
          <a:solidFill>
            <a:srgbClr val="FFDC6D"/>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Recommendation Systems</a:t>
          </a:r>
        </a:p>
      </dsp:txBody>
      <dsp:txXfrm>
        <a:off x="6762626" y="3494145"/>
        <a:ext cx="1436711" cy="877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4899D-9722-4E9F-9C01-3C4EC0FF90CD}">
      <dsp:nvSpPr>
        <dsp:cNvPr id="0" name=""/>
        <dsp:cNvSpPr/>
      </dsp:nvSpPr>
      <dsp:spPr>
        <a:xfrm>
          <a:off x="1939887" y="1349011"/>
          <a:ext cx="3142878" cy="2592217"/>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b="0" kern="1200"/>
            <a:t>Business knowledge makes a lot of difference</a:t>
          </a:r>
          <a:endParaRPr lang="en-US" sz="1600" b="0" kern="1200" dirty="0"/>
        </a:p>
        <a:p>
          <a:pPr marL="171450" lvl="1" indent="-171450" algn="l" defTabSz="711200">
            <a:lnSpc>
              <a:spcPct val="90000"/>
            </a:lnSpc>
            <a:spcBef>
              <a:spcPct val="0"/>
            </a:spcBef>
            <a:spcAft>
              <a:spcPct val="15000"/>
            </a:spcAft>
            <a:buChar char="•"/>
          </a:pPr>
          <a:r>
            <a:rPr lang="en-US" sz="1600" b="0" kern="1200" dirty="0"/>
            <a:t>Do not position like technology savvy</a:t>
          </a:r>
        </a:p>
        <a:p>
          <a:pPr marL="171450" lvl="1" indent="-171450" algn="l" defTabSz="711200">
            <a:lnSpc>
              <a:spcPct val="90000"/>
            </a:lnSpc>
            <a:spcBef>
              <a:spcPct val="0"/>
            </a:spcBef>
            <a:spcAft>
              <a:spcPct val="15000"/>
            </a:spcAft>
            <a:buChar char="•"/>
          </a:pPr>
          <a:r>
            <a:rPr lang="en-US" sz="1600" b="0" kern="1200"/>
            <a:t>Invest in Pilot projects</a:t>
          </a:r>
          <a:endParaRPr lang="en-US" sz="1600" b="0" kern="1200" dirty="0"/>
        </a:p>
        <a:p>
          <a:pPr marL="171450" lvl="1" indent="-171450" algn="l" defTabSz="711200">
            <a:lnSpc>
              <a:spcPct val="90000"/>
            </a:lnSpc>
            <a:spcBef>
              <a:spcPct val="0"/>
            </a:spcBef>
            <a:spcAft>
              <a:spcPct val="15000"/>
            </a:spcAft>
            <a:buChar char="•"/>
          </a:pPr>
          <a:r>
            <a:rPr lang="en-US" sz="1600" b="0" kern="1200"/>
            <a:t>Have (hybrid) cloud in mind</a:t>
          </a:r>
          <a:endParaRPr lang="en-US" sz="1600" b="0" kern="1200" dirty="0"/>
        </a:p>
      </dsp:txBody>
      <dsp:txXfrm>
        <a:off x="1999541" y="1408665"/>
        <a:ext cx="3023570" cy="1917434"/>
      </dsp:txXfrm>
    </dsp:sp>
    <dsp:sp modelId="{43026423-5609-4FBB-AAF6-2C1160E1B311}">
      <dsp:nvSpPr>
        <dsp:cNvPr id="0" name=""/>
        <dsp:cNvSpPr/>
      </dsp:nvSpPr>
      <dsp:spPr>
        <a:xfrm>
          <a:off x="4416831" y="1361306"/>
          <a:ext cx="3464356" cy="3464356"/>
        </a:xfrm>
        <a:prstGeom prst="leftCircularArrow">
          <a:avLst>
            <a:gd name="adj1" fmla="val 3466"/>
            <a:gd name="adj2" fmla="val 429744"/>
            <a:gd name="adj3" fmla="val 2231723"/>
            <a:gd name="adj4" fmla="val 9050958"/>
            <a:gd name="adj5" fmla="val 4044"/>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B73F4760-4A40-42D7-AD01-81CF2DEDFBCD}">
      <dsp:nvSpPr>
        <dsp:cNvPr id="0" name=""/>
        <dsp:cNvSpPr/>
      </dsp:nvSpPr>
      <dsp:spPr>
        <a:xfrm>
          <a:off x="2808118" y="3645416"/>
          <a:ext cx="2600040" cy="829835"/>
        </a:xfrm>
        <a:prstGeom prst="roundRect">
          <a:avLst>
            <a:gd name="adj" fmla="val 10000"/>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Positioning</a:t>
          </a:r>
        </a:p>
      </dsp:txBody>
      <dsp:txXfrm>
        <a:off x="2832423" y="3669721"/>
        <a:ext cx="2551430" cy="781225"/>
      </dsp:txXfrm>
    </dsp:sp>
    <dsp:sp modelId="{9B9028C0-B69E-40E5-8ED6-76DC0E146618}">
      <dsp:nvSpPr>
        <dsp:cNvPr id="0" name=""/>
        <dsp:cNvSpPr/>
      </dsp:nvSpPr>
      <dsp:spPr>
        <a:xfrm>
          <a:off x="6003809" y="1349011"/>
          <a:ext cx="3142878" cy="2592217"/>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263879"/>
              <a:satOff val="-11792"/>
              <a:lumOff val="273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r>
            <a:rPr lang="en-US" sz="1600" b="0" kern="1200"/>
            <a:t>Create a long-term, trustful relationship</a:t>
          </a:r>
          <a:endParaRPr lang="en-US" sz="1600" b="0" kern="1200" dirty="0"/>
        </a:p>
        <a:p>
          <a:pPr marL="171450" lvl="1" indent="-171450" algn="l" defTabSz="711200">
            <a:lnSpc>
              <a:spcPct val="90000"/>
            </a:lnSpc>
            <a:spcBef>
              <a:spcPct val="0"/>
            </a:spcBef>
            <a:spcAft>
              <a:spcPct val="15000"/>
            </a:spcAft>
            <a:buChar char="•"/>
          </a:pPr>
          <a:r>
            <a:rPr lang="en-US" sz="1600" b="0" kern="1200" dirty="0"/>
            <a:t>Be ahead of the market</a:t>
          </a:r>
        </a:p>
        <a:p>
          <a:pPr marL="171450" lvl="1" indent="-171450" algn="l" defTabSz="711200">
            <a:lnSpc>
              <a:spcPct val="90000"/>
            </a:lnSpc>
            <a:spcBef>
              <a:spcPct val="0"/>
            </a:spcBef>
            <a:spcAft>
              <a:spcPct val="15000"/>
            </a:spcAft>
            <a:buChar char="•"/>
          </a:pPr>
          <a:r>
            <a:rPr lang="en-US" sz="1600" b="0" kern="1200"/>
            <a:t>Have access to key people</a:t>
          </a:r>
          <a:endParaRPr lang="en-US" sz="1600" b="0" kern="1200" dirty="0"/>
        </a:p>
      </dsp:txBody>
      <dsp:txXfrm>
        <a:off x="6063463" y="1964140"/>
        <a:ext cx="3023570" cy="1917434"/>
      </dsp:txXfrm>
    </dsp:sp>
    <dsp:sp modelId="{798A70ED-4D77-44E9-AA25-84F8DB42EE4E}">
      <dsp:nvSpPr>
        <dsp:cNvPr id="0" name=""/>
        <dsp:cNvSpPr/>
      </dsp:nvSpPr>
      <dsp:spPr>
        <a:xfrm>
          <a:off x="6701319" y="947897"/>
          <a:ext cx="2795485" cy="802228"/>
        </a:xfrm>
        <a:prstGeom prst="roundRect">
          <a:avLst>
            <a:gd name="adj" fmla="val 10000"/>
          </a:avLst>
        </a:prstGeom>
        <a:solidFill>
          <a:schemeClr val="accent1">
            <a:shade val="80000"/>
            <a:hueOff val="263879"/>
            <a:satOff val="-11792"/>
            <a:lumOff val="2731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Benefits</a:t>
          </a:r>
        </a:p>
      </dsp:txBody>
      <dsp:txXfrm>
        <a:off x="6724815" y="971393"/>
        <a:ext cx="2748493" cy="75523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52AE9-B49F-4D8E-A2CB-E3744479E7E8}" type="datetimeFigureOut">
              <a:rPr lang="en-US" smtClean="0"/>
              <a:t>12/15/2018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A6129-5FA7-4E29-A26C-22D05F8782E7}" type="slidenum">
              <a:rPr lang="en-US" smtClean="0"/>
              <a:t>‹#›</a:t>
            </a:fld>
            <a:endParaRPr lang="en-US"/>
          </a:p>
        </p:txBody>
      </p:sp>
    </p:spTree>
    <p:extLst>
      <p:ext uri="{BB962C8B-B14F-4D97-AF65-F5344CB8AC3E}">
        <p14:creationId xmlns:p14="http://schemas.microsoft.com/office/powerpoint/2010/main" val="373751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A6129-5FA7-4E29-A26C-22D05F8782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719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65 languages;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global by default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Foundation on Git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accent1"/>
              </a:solidFill>
              <a:effectLst/>
              <a:uLnTx/>
              <a:uFillTx/>
              <a:latin typeface="Segoe UI"/>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Replaces MSDN/TechNet Online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E6882-AFE1-487E-9711-09F188CB011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36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Your Question is Sharp</a:t>
            </a:r>
          </a:p>
          <a:p>
            <a:r>
              <a:rPr lang="en-US" dirty="0"/>
              <a:t>When choosing your data science question, imagine that you are approaching an oracle that can tell you anything in the universe, as long as the answer is a number or a name. But it’s a mischievous oracle, and its answer will be as vague and confusing as it can get away with. You want to pin it down with a question so airtight that the oracle can’t help but tell you what you want to know. Examples of poor questions are “What can my data tell me about my business?”, “What should I do?”, or “How can I increase my profits?” These leave a mile of wiggle room for useless answers. In contrast, clear answers to questions like “How many Model Q Gizmos will I sell in Montreal during the third quarter?” or “Which car in my fleet is going to fail first?” are impossible to avoid.</a:t>
            </a:r>
          </a:p>
          <a:p>
            <a:r>
              <a:rPr lang="en-US" b="1" dirty="0"/>
              <a:t>2. Your Data Measures What You Care About</a:t>
            </a:r>
          </a:p>
          <a:p>
            <a:r>
              <a:rPr lang="en-US" dirty="0"/>
              <a:t>Once you have a question it’s important to make sure your data is relevant. If you want to answer the question “Which of my customers is most likely to leave me for a competitor?”, you’ll need information about which customers have left for competitors in the past. On top of that, you’ll also need information on the factors that led to their leaving. If all you have is their birthdate and shoe size, you’re not likely to do a good job finding patterns in customers that left you. But if you have relevant data, like their purchase history and responses to customer satisfaction surveys, then you have a much better chance.</a:t>
            </a:r>
          </a:p>
          <a:p>
            <a:r>
              <a:rPr lang="en-US" b="1" dirty="0"/>
              <a:t>3. Your Data is Accurate</a:t>
            </a:r>
          </a:p>
          <a:p>
            <a:r>
              <a:rPr lang="en-US" dirty="0"/>
              <a:t>The biggest myth in data science is that you can make up for bad data by having a lot of it. In this imaginary world, it doesn’t matter if numbers are missing decimals, sensors fail, or names have been fat-fingered. Sheer volume of data mysteriously compensates. It is true that specialized tools like spell-checking can automatically correct for some errors. It is also true that unavoidable noise in otherwise carefully recorded data can sometimes be removed or worked around. But the type of errors introduced by sloppiness and neglect can’t be automatically fixed. They contaminate a data set and make it more difficult to find the patterns. Often, a small set of carefully collected data is more valuable to a data scientist than a very large set of carelessly collected data.  </a:t>
            </a:r>
          </a:p>
          <a:p>
            <a:r>
              <a:rPr lang="en-US" b="1" dirty="0"/>
              <a:t>4. Your Data is Connected</a:t>
            </a:r>
          </a:p>
          <a:p>
            <a:r>
              <a:rPr lang="en-US" dirty="0"/>
              <a:t>Looking at the age of drivers in one state against the accident rate of drivers in another tells you nothing about how driver age and accident rate are related. For that, you need to look at the age and accident rates of the </a:t>
            </a:r>
            <a:r>
              <a:rPr lang="en-US" i="1" dirty="0"/>
              <a:t>same group</a:t>
            </a:r>
            <a:r>
              <a:rPr lang="en-US" dirty="0"/>
              <a:t> of drivers. Mountains of accurate, relevant data will do you no good if they aren’t describing the same data points. This is also known as the missing values problem. It’s the same as if your drivers provided you information by filling out a form, but half of them left the age field blank and the other half didn’t tell you about their accident history. Some missing values are normal and all but unavoidable. Too many missing values leaves your data collection looking like Swiss cheese and seriously degrades its usefulness.</a:t>
            </a:r>
          </a:p>
          <a:p>
            <a:r>
              <a:rPr lang="en-US" b="1" dirty="0"/>
              <a:t>5. You Have a Lot of Data</a:t>
            </a:r>
          </a:p>
          <a:p>
            <a:r>
              <a:rPr lang="en-US" dirty="0"/>
              <a:t>As in many things, data quality matters more than quantity. But quantity matters too. A small top-quality data set is more valuable than a very noisy behemoth. But a large high quality data set can do far more than either of them. More data is usually better, since it can let you see more details, ask more specific questions, and have greater confidence in the findings. Don’t assume that you have enough because there are already millions of data points or because you’ve already filled up a one terabyte hard drive. As long as it doesn’t degrade relevance, accuracy, or completeness, more data is always better.</a:t>
            </a:r>
          </a:p>
          <a:p>
            <a:endParaRPr lang="ro-R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7B4607-9610-4F0E-9038-00A2A053DA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027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1950" y="4533901"/>
            <a:ext cx="6157683" cy="1058406"/>
          </a:xfrm>
          <a:noFill/>
        </p:spPr>
        <p:txBody>
          <a:bodyPr anchor="t">
            <a:normAutofit/>
          </a:bodyPr>
          <a:lstStyle>
            <a:lvl1pPr algn="l">
              <a:defRPr sz="3200" cap="all" baseline="0"/>
            </a:lvl1pPr>
          </a:lstStyle>
          <a:p>
            <a:r>
              <a:rPr lang="en-US"/>
              <a:t>Click to edit Master 2 title style</a:t>
            </a:r>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3" name="Subtitle 2"/>
          <p:cNvSpPr>
            <a:spLocks noGrp="1"/>
          </p:cNvSpPr>
          <p:nvPr>
            <p:ph type="subTitle" idx="1" hasCustomPrompt="1"/>
          </p:nvPr>
        </p:nvSpPr>
        <p:spPr>
          <a:xfrm>
            <a:off x="361950" y="5733256"/>
            <a:ext cx="6157683" cy="722443"/>
          </a:xfrm>
          <a:noFill/>
        </p:spPr>
        <p:txBody>
          <a:bodyPr>
            <a:normAutofit/>
          </a:bodyPr>
          <a:lstStyle>
            <a:lvl1pPr marL="0" indent="0" algn="l">
              <a:buNone/>
              <a:defRPr sz="18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a:t>
            </a:r>
          </a:p>
          <a:p>
            <a:r>
              <a:rPr lang="en-US"/>
              <a:t>Date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Tree>
    <p:extLst>
      <p:ext uri="{BB962C8B-B14F-4D97-AF65-F5344CB8AC3E}">
        <p14:creationId xmlns:p14="http://schemas.microsoft.com/office/powerpoint/2010/main" val="4021494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3358" y="987425"/>
            <a:ext cx="4409561" cy="1069975"/>
          </a:xfrm>
        </p:spPr>
        <p:txBody>
          <a:bodyPr anchor="ctr"/>
          <a:lstStyle>
            <a:lvl1pPr>
              <a:defRPr sz="2800"/>
            </a:lvl1pPr>
          </a:lstStyle>
          <a:p>
            <a:r>
              <a:rPr lang="en-US"/>
              <a:t>Click to edit Master title style</a:t>
            </a:r>
          </a:p>
        </p:txBody>
      </p:sp>
      <p:sp>
        <p:nvSpPr>
          <p:cNvPr id="3" name="Content Placeholder 2"/>
          <p:cNvSpPr>
            <a:spLocks noGrp="1"/>
          </p:cNvSpPr>
          <p:nvPr>
            <p:ph idx="1"/>
          </p:nvPr>
        </p:nvSpPr>
        <p:spPr>
          <a:xfrm>
            <a:off x="4940299" y="987425"/>
            <a:ext cx="6858343" cy="5561655"/>
          </a:xfrm>
          <a:noFill/>
        </p:spPr>
        <p:txBody>
          <a:bodyPr/>
          <a:lstStyle>
            <a:lvl1pPr>
              <a:defRPr sz="2800"/>
            </a:lvl1pPr>
            <a:lvl2pPr marL="685800" indent="-228600">
              <a:buFont typeface="Arial" panose="020B0604020202020204" pitchFamily="34" charset="0"/>
              <a:buChar char="-"/>
              <a:defRPr sz="2600"/>
            </a:lvl2pPr>
            <a:lvl3pPr marL="1143000" indent="-228600">
              <a:buFont typeface="Arial" panose="020B0604020202020204" pitchFamily="34" charset="0"/>
              <a:buChar char="-"/>
              <a:defRPr sz="2400"/>
            </a:lvl3pPr>
            <a:lvl4pPr marL="1600200" indent="-228600">
              <a:buFont typeface="Arial" panose="020B0604020202020204" pitchFamily="34" charset="0"/>
              <a:buChar char="-"/>
              <a:defRPr sz="2000"/>
            </a:lvl4pPr>
            <a:lvl5pPr marL="2057400" indent="-2286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2465" y="2131539"/>
            <a:ext cx="4409561" cy="441754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04B6DC17-722A-4C1E-BBDA-21356F7977ED}" type="slidenum">
              <a:rPr lang="en-US" smtClean="0"/>
              <a:t>‹#›</a:t>
            </a:fld>
            <a:endParaRPr lang="en-US"/>
          </a:p>
        </p:txBody>
      </p:sp>
      <p:sp>
        <p:nvSpPr>
          <p:cNvPr id="9"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Tree>
    <p:extLst>
      <p:ext uri="{BB962C8B-B14F-4D97-AF65-F5344CB8AC3E}">
        <p14:creationId xmlns:p14="http://schemas.microsoft.com/office/powerpoint/2010/main" val="3538125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12" name="Text Placeholder 10">
            <a:extLst>
              <a:ext uri="{FF2B5EF4-FFF2-40B4-BE49-F238E27FC236}">
                <a16:creationId xmlns:a16="http://schemas.microsoft.com/office/drawing/2014/main" id="{C6A3EE6D-29E4-49B3-9117-755A4A6B9115}"/>
              </a:ext>
            </a:extLst>
          </p:cNvPr>
          <p:cNvSpPr>
            <a:spLocks noGrp="1"/>
          </p:cNvSpPr>
          <p:nvPr>
            <p:ph type="body" sz="quarter" idx="13" hasCustomPrompt="1"/>
          </p:nvPr>
        </p:nvSpPr>
        <p:spPr>
          <a:xfrm>
            <a:off x="1977334" y="2921966"/>
            <a:ext cx="4930361" cy="1558594"/>
          </a:xfrm>
        </p:spPr>
        <p:txBody>
          <a:bodyPr/>
          <a:lstStyle>
            <a:lvl1pPr marL="0" indent="0">
              <a:buNone/>
              <a:defRPr b="1"/>
            </a:lvl1pPr>
            <a:lvl2pPr marL="457200" indent="0">
              <a:buNone/>
              <a:defRPr/>
            </a:lvl2pPr>
          </a:lstStyle>
          <a:p>
            <a:pPr lvl="0"/>
            <a:r>
              <a:rPr lang="en-US"/>
              <a:t>Edit Thank You style</a:t>
            </a:r>
          </a:p>
          <a:p>
            <a:pPr lvl="0"/>
            <a:r>
              <a:rPr lang="en-US"/>
              <a:t>Presenter</a:t>
            </a:r>
          </a:p>
        </p:txBody>
      </p:sp>
    </p:spTree>
    <p:extLst>
      <p:ext uri="{BB962C8B-B14F-4D97-AF65-F5344CB8AC3E}">
        <p14:creationId xmlns:p14="http://schemas.microsoft.com/office/powerpoint/2010/main" val="54606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58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sz="5200">
                <a:solidFill>
                  <a:srgbClr val="090806"/>
                </a:solidFill>
                <a:latin typeface="Segoe Light"/>
              </a:defRPr>
            </a:lvl1pPr>
          </a:lstStyle>
          <a:p>
            <a:br>
              <a:rPr lang="en-US" dirty="0"/>
            </a:br>
            <a:r>
              <a:rPr lang="en-US" dirty="0"/>
              <a:t>Click to edit Master title style</a:t>
            </a:r>
          </a:p>
        </p:txBody>
      </p:sp>
    </p:spTree>
    <p:extLst>
      <p:ext uri="{BB962C8B-B14F-4D97-AF65-F5344CB8AC3E}">
        <p14:creationId xmlns:p14="http://schemas.microsoft.com/office/powerpoint/2010/main" val="1004076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CECDC57-A88B-4DEB-BD92-FC9D21A4F521}"/>
              </a:ext>
            </a:extLst>
          </p:cNvPr>
          <p:cNvSpPr txBox="1"/>
          <p:nvPr userDrawn="1"/>
        </p:nvSpPr>
        <p:spPr bwMode="black">
          <a:xfrm>
            <a:off x="4396015" y="6641051"/>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10084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6847-2213-4A12-ADCD-88A63EB8C009}"/>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endParaRPr lang="en-GB" dirty="0"/>
          </a:p>
        </p:txBody>
      </p:sp>
      <p:sp>
        <p:nvSpPr>
          <p:cNvPr id="3" name="Content Placeholder 2">
            <a:extLst>
              <a:ext uri="{FF2B5EF4-FFF2-40B4-BE49-F238E27FC236}">
                <a16:creationId xmlns:a16="http://schemas.microsoft.com/office/drawing/2014/main" id="{7C3E2267-A691-44EE-828C-99CF6D5BAD65}"/>
              </a:ext>
            </a:extLst>
          </p:cNvPr>
          <p:cNvSpPr>
            <a:spLocks noGrp="1"/>
          </p:cNvSpPr>
          <p:nvPr>
            <p:ph idx="1"/>
          </p:nvPr>
        </p:nvSpPr>
        <p:spPr/>
        <p:txBody>
          <a:bodyPr/>
          <a:lstStyle>
            <a:lvl1pPr>
              <a:defRPr>
                <a:solidFill>
                  <a:srgbClr val="090806"/>
                </a:solidFill>
                <a:latin typeface="Segoe UI Semilight" panose="020B0402040204020203" pitchFamily="34" charset="0"/>
                <a:cs typeface="Segoe UI Semilight" panose="020B0402040204020203" pitchFamily="34" charset="0"/>
              </a:defRPr>
            </a:lvl1pPr>
            <a:lvl2pPr>
              <a:defRPr>
                <a:solidFill>
                  <a:srgbClr val="090806"/>
                </a:solidFill>
                <a:latin typeface="Segoe UI Semilight" panose="020B0402040204020203" pitchFamily="34" charset="0"/>
                <a:cs typeface="Segoe UI Semilight" panose="020B0402040204020203" pitchFamily="34" charset="0"/>
              </a:defRPr>
            </a:lvl2pPr>
            <a:lvl3pPr>
              <a:defRPr>
                <a:solidFill>
                  <a:srgbClr val="090806"/>
                </a:solidFill>
                <a:latin typeface="Segoe UI Semilight" panose="020B0402040204020203" pitchFamily="34" charset="0"/>
                <a:cs typeface="Segoe UI Semilight" panose="020B0402040204020203" pitchFamily="34" charset="0"/>
              </a:defRPr>
            </a:lvl3pPr>
            <a:lvl4pPr>
              <a:defRPr>
                <a:solidFill>
                  <a:srgbClr val="090806"/>
                </a:solidFill>
                <a:latin typeface="Segoe UI Semilight" panose="020B0402040204020203" pitchFamily="34" charset="0"/>
                <a:cs typeface="Segoe UI Semilight" panose="020B0402040204020203" pitchFamily="34" charset="0"/>
              </a:defRPr>
            </a:lvl4pPr>
            <a:lvl5pPr>
              <a:defRPr>
                <a:solidFill>
                  <a:srgbClr val="090806"/>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F872D40A-8EA0-405F-8020-ABC3B104EB61}"/>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0A619A59-A953-4798-90E1-BCDE6A6DF83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2B07FEC-42D8-43F9-BC9D-3F3544B8E2F3}"/>
              </a:ext>
            </a:extLst>
          </p:cNvPr>
          <p:cNvSpPr>
            <a:spLocks noGrp="1"/>
          </p:cNvSpPr>
          <p:nvPr>
            <p:ph type="sldNum" sz="quarter" idx="12"/>
          </p:nvPr>
        </p:nvSpPr>
        <p:spPr/>
        <p:txBody>
          <a:bodyPr/>
          <a:lstStyle/>
          <a:p>
            <a:fld id="{4C938E00-0A03-4B5E-BCE7-673CDE97EFB0}" type="slidenum">
              <a:rPr lang="en-GB" smtClean="0"/>
              <a:t>‹#›</a:t>
            </a:fld>
            <a:endParaRPr lang="en-GB" dirty="0"/>
          </a:p>
        </p:txBody>
      </p:sp>
    </p:spTree>
    <p:extLst>
      <p:ext uri="{BB962C8B-B14F-4D97-AF65-F5344CB8AC3E}">
        <p14:creationId xmlns:p14="http://schemas.microsoft.com/office/powerpoint/2010/main" val="766181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950" y="1432874"/>
            <a:ext cx="11138884" cy="5060001"/>
          </a:xfrm>
          <a:noFill/>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7" name="Title Placeholder 1">
            <a:extLst>
              <a:ext uri="{FF2B5EF4-FFF2-40B4-BE49-F238E27FC236}">
                <a16:creationId xmlns:a16="http://schemas.microsoft.com/office/drawing/2014/main" id="{D16D46C3-C698-4F83-9E4B-6FD6771A15A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7661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b"/>
          <a:lstStyle>
            <a:lvl1pPr>
              <a:defRPr sz="4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noFill/>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Tree>
    <p:extLst>
      <p:ext uri="{BB962C8B-B14F-4D97-AF65-F5344CB8AC3E}">
        <p14:creationId xmlns:p14="http://schemas.microsoft.com/office/powerpoint/2010/main" val="3866160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1950" y="1423449"/>
            <a:ext cx="5657850" cy="5091651"/>
          </a:xfrm>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23448"/>
            <a:ext cx="5328634" cy="5091652"/>
          </a:xfrm>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4B6DC17-722A-4C1E-BBDA-21356F7977ED}" type="slidenum">
              <a:rPr lang="en-US" smtClean="0"/>
              <a:t>‹#›</a:t>
            </a:fld>
            <a:endParaRPr lang="en-US"/>
          </a:p>
        </p:txBody>
      </p:sp>
      <p:sp>
        <p:nvSpPr>
          <p:cNvPr id="9"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10" name="Title Placeholder 1">
            <a:extLst>
              <a:ext uri="{FF2B5EF4-FFF2-40B4-BE49-F238E27FC236}">
                <a16:creationId xmlns:a16="http://schemas.microsoft.com/office/drawing/2014/main" id="{4189405A-E4D2-4278-84C9-F691ECA3F43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179384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Up Layout With Takeaway">
    <p:spTree>
      <p:nvGrpSpPr>
        <p:cNvPr id="1" name=""/>
        <p:cNvGrpSpPr/>
        <p:nvPr/>
      </p:nvGrpSpPr>
      <p:grpSpPr>
        <a:xfrm>
          <a:off x="0" y="0"/>
          <a:ext cx="0" cy="0"/>
          <a:chOff x="0" y="0"/>
          <a:chExt cx="0" cy="0"/>
        </a:xfrm>
      </p:grpSpPr>
      <p:sp>
        <p:nvSpPr>
          <p:cNvPr id="25" name="Content Placeholder 4"/>
          <p:cNvSpPr>
            <a:spLocks noGrp="1"/>
          </p:cNvSpPr>
          <p:nvPr>
            <p:ph sz="quarter" idx="23"/>
          </p:nvPr>
        </p:nvSpPr>
        <p:spPr>
          <a:xfrm>
            <a:off x="361950" y="4236472"/>
            <a:ext cx="5600700" cy="2362897"/>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4"/>
          <p:cNvSpPr>
            <a:spLocks noGrp="1"/>
          </p:cNvSpPr>
          <p:nvPr>
            <p:ph sz="quarter" idx="24"/>
          </p:nvPr>
        </p:nvSpPr>
        <p:spPr>
          <a:xfrm>
            <a:off x="6038851" y="4236472"/>
            <a:ext cx="5461983" cy="2362897"/>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4"/>
          <p:cNvSpPr>
            <a:spLocks noGrp="1"/>
          </p:cNvSpPr>
          <p:nvPr>
            <p:ph sz="quarter" idx="12"/>
          </p:nvPr>
        </p:nvSpPr>
        <p:spPr>
          <a:xfrm>
            <a:off x="361950" y="1451728"/>
            <a:ext cx="5600700" cy="2686542"/>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4"/>
          <p:cNvSpPr>
            <a:spLocks noGrp="1"/>
          </p:cNvSpPr>
          <p:nvPr>
            <p:ph sz="quarter" idx="25"/>
          </p:nvPr>
        </p:nvSpPr>
        <p:spPr>
          <a:xfrm>
            <a:off x="6038850" y="1451728"/>
            <a:ext cx="5461984" cy="2686542"/>
          </a:xfrm>
          <a:prstGeom prst="rect">
            <a:avLst/>
          </a:prstGeom>
        </p:spPr>
        <p:txBody>
          <a:bodyPr/>
          <a:lstStyle>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6"/>
          <p:cNvSpPr>
            <a:spLocks noGrp="1"/>
          </p:cNvSpPr>
          <p:nvPr>
            <p:ph type="sldNum" sz="quarter" idx="26"/>
          </p:nvPr>
        </p:nvSpPr>
        <p:spPr>
          <a:xfrm>
            <a:off x="9055443" y="6262818"/>
            <a:ext cx="2743200" cy="365125"/>
          </a:xfrm>
        </p:spPr>
        <p:txBody>
          <a:bodyPr/>
          <a:lstStyle/>
          <a:p>
            <a:fld id="{04B6DC17-722A-4C1E-BBDA-21356F7977ED}" type="slidenum">
              <a:rPr lang="en-US" smtClean="0"/>
              <a:t>‹#›</a:t>
            </a:fld>
            <a:endParaRPr lang="en-US"/>
          </a:p>
        </p:txBody>
      </p:sp>
      <p:sp>
        <p:nvSpPr>
          <p:cNvPr id="1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9" name="Title Placeholder 1">
            <a:extLst>
              <a:ext uri="{FF2B5EF4-FFF2-40B4-BE49-F238E27FC236}">
                <a16:creationId xmlns:a16="http://schemas.microsoft.com/office/drawing/2014/main" id="{2DEAD082-9297-4983-9E9E-2A1BC637EBD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7029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4B6DC17-722A-4C1E-BBDA-21356F7977ED}" type="slidenum">
              <a:rPr lang="en-US" smtClean="0"/>
              <a:pPr/>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
        <p:nvSpPr>
          <p:cNvPr id="8" name="Title Placeholder 1">
            <a:extLst>
              <a:ext uri="{FF2B5EF4-FFF2-40B4-BE49-F238E27FC236}">
                <a16:creationId xmlns:a16="http://schemas.microsoft.com/office/drawing/2014/main" id="{ADE30DB9-9F22-47A3-8C12-04F4BE232003}"/>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2553330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B6DC17-722A-4C1E-BBDA-21356F7977ED}" type="slidenum">
              <a:rPr lang="en-US" smtClean="0"/>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Tree>
    <p:extLst>
      <p:ext uri="{BB962C8B-B14F-4D97-AF65-F5344CB8AC3E}">
        <p14:creationId xmlns:p14="http://schemas.microsoft.com/office/powerpoint/2010/main" val="32310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B6DC17-722A-4C1E-BBDA-21356F7977ED}" type="slidenum">
              <a:rPr lang="en-US" smtClean="0"/>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Tree>
    <p:extLst>
      <p:ext uri="{BB962C8B-B14F-4D97-AF65-F5344CB8AC3E}">
        <p14:creationId xmlns:p14="http://schemas.microsoft.com/office/powerpoint/2010/main" val="406330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A277D83E-A226-4AA1-BA93-0FC09EE008E5}"/>
              </a:ext>
            </a:extLst>
          </p:cNvPr>
          <p:cNvSpPr>
            <a:spLocks noGrp="1"/>
          </p:cNvSpPr>
          <p:nvPr>
            <p:ph type="sldNum" sz="quarter" idx="12"/>
          </p:nvPr>
        </p:nvSpPr>
        <p:spPr>
          <a:xfrm>
            <a:off x="9055443" y="6262818"/>
            <a:ext cx="2743200" cy="365125"/>
          </a:xfrm>
        </p:spPr>
        <p:txBody>
          <a:bodyPr/>
          <a:lstStyle>
            <a:lvl1pPr>
              <a:defRPr>
                <a:solidFill>
                  <a:schemeClr val="bg1"/>
                </a:solidFill>
              </a:defRPr>
            </a:lvl1pPr>
          </a:lstStyle>
          <a:p>
            <a:fld id="{04B6DC17-722A-4C1E-BBDA-21356F7977ED}" type="slidenum">
              <a:rPr lang="en-US" smtClean="0"/>
              <a:pPr/>
              <a:t>‹#›</a:t>
            </a:fld>
            <a:endParaRPr lang="en-US"/>
          </a:p>
        </p:txBody>
      </p:sp>
      <p:sp>
        <p:nvSpPr>
          <p:cNvPr id="8" name="Footer Placeholder 4">
            <a:extLst>
              <a:ext uri="{FF2B5EF4-FFF2-40B4-BE49-F238E27FC236}">
                <a16:creationId xmlns:a16="http://schemas.microsoft.com/office/drawing/2014/main" id="{CE7681C2-03B9-41DF-B6DE-191AC4E50F07}"/>
              </a:ext>
            </a:extLst>
          </p:cNvPr>
          <p:cNvSpPr>
            <a:spLocks noGrp="1"/>
          </p:cNvSpPr>
          <p:nvPr>
            <p:ph type="ftr" sz="quarter" idx="3"/>
          </p:nvPr>
        </p:nvSpPr>
        <p:spPr>
          <a:xfrm>
            <a:off x="0" y="6627943"/>
            <a:ext cx="12192000" cy="236537"/>
          </a:xfrm>
          <a:prstGeom prst="rect">
            <a:avLst/>
          </a:prstGeom>
        </p:spPr>
        <p:txBody>
          <a:bodyPr/>
          <a:lstStyle>
            <a:lvl1pPr algn="ctr">
              <a:defRPr sz="700">
                <a:solidFill>
                  <a:schemeClr val="bg1"/>
                </a:solidFill>
              </a:defRPr>
            </a:lvl1pPr>
          </a:lstStyle>
          <a:p>
            <a:r>
              <a:rPr lang="en-US"/>
              <a:t>©2018 Softelligence. All rights reserved</a:t>
            </a:r>
          </a:p>
        </p:txBody>
      </p:sp>
      <p:pic>
        <p:nvPicPr>
          <p:cNvPr id="9" name="Picture 8">
            <a:extLst>
              <a:ext uri="{FF2B5EF4-FFF2-40B4-BE49-F238E27FC236}">
                <a16:creationId xmlns:a16="http://schemas.microsoft.com/office/drawing/2014/main" id="{553D1881-4E1E-44FD-925E-998CE5709C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160" y="139384"/>
            <a:ext cx="2428240" cy="746576"/>
          </a:xfrm>
          <a:prstGeom prst="rect">
            <a:avLst/>
          </a:prstGeom>
        </p:spPr>
      </p:pic>
      <p:sp>
        <p:nvSpPr>
          <p:cNvPr id="10" name="Title Placeholder 1">
            <a:extLst>
              <a:ext uri="{FF2B5EF4-FFF2-40B4-BE49-F238E27FC236}">
                <a16:creationId xmlns:a16="http://schemas.microsoft.com/office/drawing/2014/main" id="{A37D5D2D-CF00-4455-B81D-63C30AB64AAE}"/>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lvl1pPr>
              <a:defRPr>
                <a:solidFill>
                  <a:schemeClr val="bg1"/>
                </a:solidFill>
              </a:defRPr>
            </a:lvl1pPr>
          </a:lstStyle>
          <a:p>
            <a:r>
              <a:rPr lang="en-US"/>
              <a:t>Click to edit Master title style</a:t>
            </a:r>
          </a:p>
        </p:txBody>
      </p:sp>
      <p:sp>
        <p:nvSpPr>
          <p:cNvPr id="11" name="Content Placeholder 2">
            <a:extLst>
              <a:ext uri="{FF2B5EF4-FFF2-40B4-BE49-F238E27FC236}">
                <a16:creationId xmlns:a16="http://schemas.microsoft.com/office/drawing/2014/main" id="{2C6E5893-7295-4960-A66A-CB1EB003872D}"/>
              </a:ext>
            </a:extLst>
          </p:cNvPr>
          <p:cNvSpPr>
            <a:spLocks noGrp="1"/>
          </p:cNvSpPr>
          <p:nvPr>
            <p:ph sz="quarter" idx="13"/>
          </p:nvPr>
        </p:nvSpPr>
        <p:spPr>
          <a:xfrm>
            <a:off x="361949" y="1479069"/>
            <a:ext cx="11436693" cy="50233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558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33600" y="9629"/>
            <a:ext cx="10058400" cy="1441704"/>
          </a:xfrm>
          <a:prstGeom prst="rect">
            <a:avLst/>
          </a:prstGeom>
        </p:spPr>
      </p:pic>
      <p:sp>
        <p:nvSpPr>
          <p:cNvPr id="2" name="Title Placeholder 1"/>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61950" y="1451333"/>
            <a:ext cx="11138884" cy="517013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55443" y="6262818"/>
            <a:ext cx="2743200" cy="365125"/>
          </a:xfrm>
          <a:prstGeom prst="rect">
            <a:avLst/>
          </a:prstGeom>
        </p:spPr>
        <p:txBody>
          <a:bodyPr vert="horz" lIns="91440" tIns="45720" rIns="91440" bIns="45720" rtlCol="0" anchor="ctr"/>
          <a:lstStyle>
            <a:lvl1pPr algn="r">
              <a:defRPr sz="1200">
                <a:solidFill>
                  <a:srgbClr val="00B0F0"/>
                </a:solidFill>
              </a:defRPr>
            </a:lvl1pPr>
          </a:lstStyle>
          <a:p>
            <a:fld id="{04B6DC17-722A-4C1E-BBDA-21356F7977ED}" type="slidenum">
              <a:rPr lang="en-US" smtClean="0"/>
              <a:pPr/>
              <a:t>‹#›</a:t>
            </a:fld>
            <a:endParaRPr lang="en-US"/>
          </a:p>
        </p:txBody>
      </p:sp>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©2018 Softelligence. All rights reserved</a:t>
            </a:r>
          </a:p>
        </p:txBody>
      </p:sp>
    </p:spTree>
    <p:extLst>
      <p:ext uri="{BB962C8B-B14F-4D97-AF65-F5344CB8AC3E}">
        <p14:creationId xmlns:p14="http://schemas.microsoft.com/office/powerpoint/2010/main" val="1724598977"/>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62" r:id="rId5"/>
    <p:sldLayoutId id="2147483654" r:id="rId6"/>
    <p:sldLayoutId id="2147483655" r:id="rId7"/>
    <p:sldLayoutId id="2147483663" r:id="rId8"/>
    <p:sldLayoutId id="2147483668" r:id="rId9"/>
    <p:sldLayoutId id="2147483656" r:id="rId10"/>
    <p:sldLayoutId id="2147483664" r:id="rId11"/>
  </p:sldLayoutIdLst>
  <p:hf hdr="0" dt="0"/>
  <p:txStyles>
    <p:titleStyle>
      <a:lvl1pPr algn="l" defTabSz="914400" rtl="0" eaLnBrk="1" latinLnBrk="0" hangingPunct="1">
        <a:lnSpc>
          <a:spcPct val="100000"/>
        </a:lnSpc>
        <a:spcBef>
          <a:spcPct val="0"/>
        </a:spcBef>
        <a:buNone/>
        <a:defRPr sz="2800" b="1" kern="12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rgbClr val="00B0F0"/>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1"/>
            <a:ext cx="12192000" cy="6543674"/>
          </a:xfrm>
          <a:prstGeom prst="rect">
            <a:avLst/>
          </a:prstGeom>
          <a:solidFill>
            <a:srgbClr val="E4E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k object 17"/>
          <p:cNvSpPr/>
          <p:nvPr userDrawn="1"/>
        </p:nvSpPr>
        <p:spPr>
          <a:xfrm>
            <a:off x="0" y="6497955"/>
            <a:ext cx="12192000" cy="360045"/>
          </a:xfrm>
          <a:custGeom>
            <a:avLst/>
            <a:gdLst/>
            <a:ahLst/>
            <a:cxnLst/>
            <a:rect l="l" t="t" r="r" b="b"/>
            <a:pathLst>
              <a:path w="12434570" h="360045">
                <a:moveTo>
                  <a:pt x="0" y="359994"/>
                </a:moveTo>
                <a:lnTo>
                  <a:pt x="12434404" y="359994"/>
                </a:lnTo>
                <a:lnTo>
                  <a:pt x="12434404" y="0"/>
                </a:lnTo>
                <a:lnTo>
                  <a:pt x="0" y="0"/>
                </a:lnTo>
                <a:lnTo>
                  <a:pt x="0" y="359994"/>
                </a:lnTo>
                <a:close/>
              </a:path>
            </a:pathLst>
          </a:custGeom>
          <a:solidFill>
            <a:srgbClr val="007FBA"/>
          </a:solidFill>
        </p:spPr>
        <p:txBody>
          <a:bodyPr wrap="square" lIns="0" tIns="0" rIns="0" bIns="0" rtlCol="0"/>
          <a:lstStyle/>
          <a:p>
            <a:endParaRPr/>
          </a:p>
        </p:txBody>
      </p:sp>
      <p:sp>
        <p:nvSpPr>
          <p:cNvPr id="9" name="TextBox 8"/>
          <p:cNvSpPr txBox="1"/>
          <p:nvPr userDrawn="1"/>
        </p:nvSpPr>
        <p:spPr>
          <a:xfrm>
            <a:off x="7278010" y="6591175"/>
            <a:ext cx="4258670" cy="169277"/>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kern="0" spc="-20" baseline="0">
                <a:solidFill>
                  <a:schemeClr val="bg1"/>
                </a:solidFill>
                <a:latin typeface="Segoe UI Semibold" charset="0"/>
              </a:rPr>
              <a:t>Microsoft Azure    </a:t>
            </a:r>
            <a:r>
              <a:rPr lang="en-US" sz="1100" b="0" i="0" kern="0" spc="-20" baseline="0">
                <a:solidFill>
                  <a:schemeClr val="bg1"/>
                </a:solidFill>
                <a:latin typeface="Segoe UI Semilight" panose="020B0402040204020203" pitchFamily="34" charset="0"/>
                <a:cs typeface="Segoe UI Semilight" panose="020B0402040204020203" pitchFamily="34" charset="0"/>
              </a:rPr>
              <a:t>|    </a:t>
            </a:r>
            <a:r>
              <a:rPr lang="en-US" sz="1100" b="0" i="0" kern="0" spc="-20" baseline="0">
                <a:solidFill>
                  <a:schemeClr val="bg1"/>
                </a:solidFill>
                <a:latin typeface="Segoe UI Semilight" panose="020B0402040204020203" pitchFamily="34" charset="0"/>
                <a:ea typeface="Segoe UI Semilight" charset="0"/>
                <a:cs typeface="Segoe UI Semilight" panose="020B0402040204020203" pitchFamily="34" charset="0"/>
              </a:rPr>
              <a:t>Developer Engagement</a:t>
            </a:r>
          </a:p>
        </p:txBody>
      </p:sp>
    </p:spTree>
    <p:extLst>
      <p:ext uri="{BB962C8B-B14F-4D97-AF65-F5344CB8AC3E}">
        <p14:creationId xmlns:p14="http://schemas.microsoft.com/office/powerpoint/2010/main" val="51058382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e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21.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6700F7-2385-4134-AEED-8338985E9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634" y="929626"/>
            <a:ext cx="8508732" cy="4407256"/>
          </a:xfrm>
          <a:prstGeom prst="rect">
            <a:avLst/>
          </a:prstGeom>
        </p:spPr>
      </p:pic>
      <p:sp>
        <p:nvSpPr>
          <p:cNvPr id="7" name="Title 6">
            <a:extLst>
              <a:ext uri="{FF2B5EF4-FFF2-40B4-BE49-F238E27FC236}">
                <a16:creationId xmlns:a16="http://schemas.microsoft.com/office/drawing/2014/main" id="{7CE5E596-AF73-49D1-B293-30E7DF7D0592}"/>
              </a:ext>
            </a:extLst>
          </p:cNvPr>
          <p:cNvSpPr>
            <a:spLocks noGrp="1"/>
          </p:cNvSpPr>
          <p:nvPr>
            <p:ph type="ctrTitle" idx="4294967295"/>
          </p:nvPr>
        </p:nvSpPr>
        <p:spPr>
          <a:xfrm>
            <a:off x="0" y="5127625"/>
            <a:ext cx="11315700" cy="1058863"/>
          </a:xfrm>
        </p:spPr>
        <p:txBody>
          <a:bodyPr>
            <a:normAutofit/>
          </a:bodyPr>
          <a:lstStyle/>
          <a:p>
            <a:pPr algn="ctr"/>
            <a:r>
              <a:rPr lang="en-US" cap="all"/>
              <a:t>Global ai bootcamp: </a:t>
            </a:r>
            <a:r>
              <a:rPr lang="en-US" cap="all">
                <a:solidFill>
                  <a:srgbClr val="00B0F0"/>
                </a:solidFill>
              </a:rPr>
              <a:t>AI &amp; Machine Learning</a:t>
            </a:r>
          </a:p>
        </p:txBody>
      </p:sp>
      <p:sp>
        <p:nvSpPr>
          <p:cNvPr id="8" name="Subtitle 7">
            <a:extLst>
              <a:ext uri="{FF2B5EF4-FFF2-40B4-BE49-F238E27FC236}">
                <a16:creationId xmlns:a16="http://schemas.microsoft.com/office/drawing/2014/main" id="{56FEC66D-9DB5-4DA6-86D5-48F836AE4F03}"/>
              </a:ext>
            </a:extLst>
          </p:cNvPr>
          <p:cNvSpPr>
            <a:spLocks noGrp="1"/>
          </p:cNvSpPr>
          <p:nvPr>
            <p:ph type="subTitle" idx="4294967295"/>
          </p:nvPr>
        </p:nvSpPr>
        <p:spPr>
          <a:xfrm>
            <a:off x="0" y="5815013"/>
            <a:ext cx="12192000" cy="722312"/>
          </a:xfrm>
        </p:spPr>
        <p:txBody>
          <a:bodyPr>
            <a:normAutofit/>
          </a:bodyPr>
          <a:lstStyle/>
          <a:p>
            <a:pPr marL="0" indent="0" algn="ctr">
              <a:buNone/>
            </a:pPr>
            <a:r>
              <a:rPr lang="en-US" sz="2400" b="1"/>
              <a:t>Bucharest </a:t>
            </a:r>
            <a:r>
              <a:rPr lang="en-US" sz="2400"/>
              <a:t>December 15, 2018 </a:t>
            </a:r>
            <a:r>
              <a:rPr lang="en-US" sz="2400">
                <a:solidFill>
                  <a:srgbClr val="00B0F0"/>
                </a:solidFill>
              </a:rPr>
              <a:t>#BucharestAIBootcamp  </a:t>
            </a:r>
            <a:r>
              <a:rPr lang="en-US" sz="2400"/>
              <a:t>#GlobalAIBootcamp </a:t>
            </a:r>
            <a:r>
              <a:rPr lang="en-US" sz="2400">
                <a:solidFill>
                  <a:srgbClr val="00B0F0"/>
                </a:solidFill>
              </a:rPr>
              <a:t> </a:t>
            </a:r>
            <a:endParaRPr lang="en-US" sz="2400">
              <a:solidFill>
                <a:prstClr val="black"/>
              </a:solidFill>
            </a:endParaRPr>
          </a:p>
          <a:p>
            <a:pPr marL="0" indent="0" algn="ctr">
              <a:buNone/>
            </a:pPr>
            <a:endParaRPr lang="en-US" sz="2400">
              <a:solidFill>
                <a:srgbClr val="00B0F0"/>
              </a:solidFill>
            </a:endParaRPr>
          </a:p>
        </p:txBody>
      </p:sp>
    </p:spTree>
    <p:extLst>
      <p:ext uri="{BB962C8B-B14F-4D97-AF65-F5344CB8AC3E}">
        <p14:creationId xmlns:p14="http://schemas.microsoft.com/office/powerpoint/2010/main" val="1916094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2C41D39-9EB1-4812-89F8-47581015CBA4}"/>
              </a:ext>
            </a:extLst>
          </p:cNvPr>
          <p:cNvSpPr>
            <a:spLocks noGrp="1"/>
          </p:cNvSpPr>
          <p:nvPr>
            <p:ph sz="half" idx="1"/>
          </p:nvPr>
        </p:nvSpPr>
        <p:spPr>
          <a:xfrm>
            <a:off x="361950" y="2255521"/>
            <a:ext cx="5657850" cy="4137659"/>
          </a:xfrm>
        </p:spPr>
        <p:txBody>
          <a:bodyPr/>
          <a:lstStyle/>
          <a:p>
            <a:pPr marL="0" indent="0" algn="ctr">
              <a:buNone/>
            </a:pPr>
            <a:endParaRPr lang="en-US" dirty="0"/>
          </a:p>
          <a:p>
            <a:pPr marL="0" indent="0" algn="ctr">
              <a:buNone/>
            </a:pPr>
            <a:r>
              <a:rPr lang="en-US" dirty="0"/>
              <a:t>From getting results</a:t>
            </a:r>
          </a:p>
          <a:p>
            <a:pPr marL="0" indent="0" algn="ctr">
              <a:buNone/>
            </a:pPr>
            <a:endParaRPr lang="en-US" dirty="0"/>
          </a:p>
          <a:p>
            <a:pPr marL="0" indent="0" algn="ctr">
              <a:buNone/>
            </a:pPr>
            <a:endParaRPr lang="en-US" dirty="0">
              <a:solidFill>
                <a:srgbClr val="0070C0"/>
              </a:solidFill>
            </a:endParaRPr>
          </a:p>
          <a:p>
            <a:pPr marL="0" indent="0" algn="ctr">
              <a:buNone/>
            </a:pPr>
            <a:r>
              <a:rPr lang="en-US" dirty="0">
                <a:solidFill>
                  <a:srgbClr val="0070C0"/>
                </a:solidFill>
              </a:rPr>
              <a:t>Input</a:t>
            </a:r>
            <a:r>
              <a:rPr lang="en-US" dirty="0"/>
              <a:t> + </a:t>
            </a:r>
            <a:r>
              <a:rPr lang="en-US" dirty="0">
                <a:solidFill>
                  <a:srgbClr val="0070C0"/>
                </a:solidFill>
              </a:rPr>
              <a:t>Algorithm</a:t>
            </a:r>
          </a:p>
          <a:p>
            <a:pPr marL="0" indent="0" algn="ctr">
              <a:buNone/>
            </a:pPr>
            <a:r>
              <a:rPr lang="en-US" dirty="0"/>
              <a:t>= </a:t>
            </a:r>
            <a:r>
              <a:rPr lang="en-US" dirty="0">
                <a:solidFill>
                  <a:srgbClr val="FF0000"/>
                </a:solidFill>
              </a:rPr>
              <a:t>Output</a:t>
            </a:r>
          </a:p>
        </p:txBody>
      </p:sp>
      <p:sp>
        <p:nvSpPr>
          <p:cNvPr id="7" name="Content Placeholder 6">
            <a:extLst>
              <a:ext uri="{FF2B5EF4-FFF2-40B4-BE49-F238E27FC236}">
                <a16:creationId xmlns:a16="http://schemas.microsoft.com/office/drawing/2014/main" id="{D7D377CC-542C-42FB-BE82-7F1266A57145}"/>
              </a:ext>
            </a:extLst>
          </p:cNvPr>
          <p:cNvSpPr>
            <a:spLocks noGrp="1"/>
          </p:cNvSpPr>
          <p:nvPr>
            <p:ph sz="half" idx="2"/>
          </p:nvPr>
        </p:nvSpPr>
        <p:spPr>
          <a:xfrm>
            <a:off x="6172200" y="2255520"/>
            <a:ext cx="5328634" cy="4137660"/>
          </a:xfrm>
        </p:spPr>
        <p:txBody>
          <a:bodyPr/>
          <a:lstStyle/>
          <a:p>
            <a:pPr marL="0" indent="0" algn="ctr">
              <a:buNone/>
            </a:pPr>
            <a:endParaRPr lang="en-US" dirty="0"/>
          </a:p>
          <a:p>
            <a:pPr marL="0" indent="0" algn="ctr">
              <a:buNone/>
            </a:pPr>
            <a:r>
              <a:rPr lang="en-US" dirty="0"/>
              <a:t>To understanding the world and making connections</a:t>
            </a:r>
          </a:p>
          <a:p>
            <a:pPr marL="0" indent="0" algn="ctr">
              <a:buNone/>
            </a:pPr>
            <a:endParaRPr lang="en-US" dirty="0"/>
          </a:p>
          <a:p>
            <a:pPr marL="0" indent="0" algn="ctr">
              <a:buNone/>
            </a:pPr>
            <a:r>
              <a:rPr lang="en-US" dirty="0">
                <a:solidFill>
                  <a:srgbClr val="0070C0"/>
                </a:solidFill>
              </a:rPr>
              <a:t>Input</a:t>
            </a:r>
            <a:r>
              <a:rPr lang="en-US" dirty="0"/>
              <a:t> + </a:t>
            </a:r>
            <a:r>
              <a:rPr lang="en-US" dirty="0">
                <a:solidFill>
                  <a:srgbClr val="0070C0"/>
                </a:solidFill>
              </a:rPr>
              <a:t>Output</a:t>
            </a:r>
          </a:p>
          <a:p>
            <a:pPr marL="0" indent="0" algn="ctr">
              <a:buNone/>
            </a:pPr>
            <a:r>
              <a:rPr lang="en-US" dirty="0"/>
              <a:t>= </a:t>
            </a:r>
            <a:r>
              <a:rPr lang="en-US" dirty="0">
                <a:solidFill>
                  <a:srgbClr val="FF0000"/>
                </a:solidFill>
              </a:rPr>
              <a:t>Algorithm</a:t>
            </a:r>
          </a:p>
        </p:txBody>
      </p:sp>
      <p:sp>
        <p:nvSpPr>
          <p:cNvPr id="3" name="Footer Placeholder 2">
            <a:extLst>
              <a:ext uri="{FF2B5EF4-FFF2-40B4-BE49-F238E27FC236}">
                <a16:creationId xmlns:a16="http://schemas.microsoft.com/office/drawing/2014/main" id="{F2C48499-71CA-4716-B2D1-A483E9B4E2E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4" name="Title 3">
            <a:extLst>
              <a:ext uri="{FF2B5EF4-FFF2-40B4-BE49-F238E27FC236}">
                <a16:creationId xmlns:a16="http://schemas.microsoft.com/office/drawing/2014/main" id="{7EBA6DDA-66D0-4DC5-8BCD-F1875ECD2D59}"/>
              </a:ext>
            </a:extLst>
          </p:cNvPr>
          <p:cNvSpPr>
            <a:spLocks noGrp="1"/>
          </p:cNvSpPr>
          <p:nvPr>
            <p:ph type="title"/>
          </p:nvPr>
        </p:nvSpPr>
        <p:spPr>
          <a:xfrm>
            <a:off x="361950" y="1470632"/>
            <a:ext cx="11138884" cy="492494"/>
          </a:xfrm>
        </p:spPr>
        <p:txBody>
          <a:bodyPr/>
          <a:lstStyle/>
          <a:p>
            <a:pPr algn="ctr"/>
            <a:r>
              <a:rPr lang="en-US" dirty="0"/>
              <a:t>A Paradigm Change </a:t>
            </a:r>
          </a:p>
        </p:txBody>
      </p:sp>
      <p:sp>
        <p:nvSpPr>
          <p:cNvPr id="9" name="Rectangle 8">
            <a:extLst>
              <a:ext uri="{FF2B5EF4-FFF2-40B4-BE49-F238E27FC236}">
                <a16:creationId xmlns:a16="http://schemas.microsoft.com/office/drawing/2014/main" id="{02D52EEE-181A-46FC-A947-8AA5D49CE62B}"/>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81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BE72FF-A28A-4DEA-84B4-FCB2CA57766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20" name="TextBox 19">
            <a:extLst>
              <a:ext uri="{FF2B5EF4-FFF2-40B4-BE49-F238E27FC236}">
                <a16:creationId xmlns:a16="http://schemas.microsoft.com/office/drawing/2014/main" id="{DD1E7C1B-3DE2-4A4D-B09D-A76BA60E4D5C}"/>
              </a:ext>
            </a:extLst>
          </p:cNvPr>
          <p:cNvSpPr txBox="1"/>
          <p:nvPr/>
        </p:nvSpPr>
        <p:spPr>
          <a:xfrm>
            <a:off x="7234750" y="6068241"/>
            <a:ext cx="4247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rPr>
              <a:t>Source: Clement Brunet, The Co-operators (presented at Insurance Nexus Analytics Summit  2018, Toronto, Canada)</a:t>
            </a:r>
          </a:p>
        </p:txBody>
      </p:sp>
      <p:grpSp>
        <p:nvGrpSpPr>
          <p:cNvPr id="2" name="Group 1">
            <a:extLst>
              <a:ext uri="{FF2B5EF4-FFF2-40B4-BE49-F238E27FC236}">
                <a16:creationId xmlns:a16="http://schemas.microsoft.com/office/drawing/2014/main" id="{1CAE6828-F942-4BD1-A877-74CA4CBA47F4}"/>
              </a:ext>
            </a:extLst>
          </p:cNvPr>
          <p:cNvGrpSpPr/>
          <p:nvPr/>
        </p:nvGrpSpPr>
        <p:grpSpPr>
          <a:xfrm>
            <a:off x="535766" y="2295407"/>
            <a:ext cx="11120467" cy="2901921"/>
            <a:chOff x="361949" y="2452922"/>
            <a:chExt cx="11120467" cy="2901921"/>
          </a:xfrm>
        </p:grpSpPr>
        <p:sp>
          <p:nvSpPr>
            <p:cNvPr id="43" name="TextBox 42">
              <a:extLst>
                <a:ext uri="{FF2B5EF4-FFF2-40B4-BE49-F238E27FC236}">
                  <a16:creationId xmlns:a16="http://schemas.microsoft.com/office/drawing/2014/main" id="{988FF1AE-53AD-4955-B638-C1BE7CACB859}"/>
                </a:ext>
              </a:extLst>
            </p:cNvPr>
            <p:cNvSpPr txBox="1"/>
            <p:nvPr/>
          </p:nvSpPr>
          <p:spPr>
            <a:xfrm>
              <a:off x="6479664" y="4616179"/>
              <a:ext cx="1162538"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Natural Language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Processing</a:t>
              </a:r>
            </a:p>
          </p:txBody>
        </p:sp>
        <p:grpSp>
          <p:nvGrpSpPr>
            <p:cNvPr id="5" name="Group 4">
              <a:extLst>
                <a:ext uri="{FF2B5EF4-FFF2-40B4-BE49-F238E27FC236}">
                  <a16:creationId xmlns:a16="http://schemas.microsoft.com/office/drawing/2014/main" id="{43E3C892-D779-4719-A3D4-86F4A9788458}"/>
                </a:ext>
              </a:extLst>
            </p:cNvPr>
            <p:cNvGrpSpPr/>
            <p:nvPr/>
          </p:nvGrpSpPr>
          <p:grpSpPr>
            <a:xfrm>
              <a:off x="361949" y="2452922"/>
              <a:ext cx="11120467" cy="2683872"/>
              <a:chOff x="445159" y="1834827"/>
              <a:chExt cx="11120467" cy="2683872"/>
            </a:xfrm>
          </p:grpSpPr>
          <p:pic>
            <p:nvPicPr>
              <p:cNvPr id="22" name="Picture 21">
                <a:extLst>
                  <a:ext uri="{FF2B5EF4-FFF2-40B4-BE49-F238E27FC236}">
                    <a16:creationId xmlns:a16="http://schemas.microsoft.com/office/drawing/2014/main" id="{FDDBF319-2463-4166-8528-2B8D906D2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8662" y="2825821"/>
                <a:ext cx="1559287" cy="1039119"/>
              </a:xfrm>
              <a:prstGeom prst="rect">
                <a:avLst/>
              </a:prstGeom>
            </p:spPr>
          </p:pic>
          <p:sp>
            <p:nvSpPr>
              <p:cNvPr id="7" name="Arrow: Left-Right 6">
                <a:extLst>
                  <a:ext uri="{FF2B5EF4-FFF2-40B4-BE49-F238E27FC236}">
                    <a16:creationId xmlns:a16="http://schemas.microsoft.com/office/drawing/2014/main" id="{EB359C22-4185-44E1-8BDE-C56099D91D10}"/>
                  </a:ext>
                </a:extLst>
              </p:cNvPr>
              <p:cNvSpPr/>
              <p:nvPr/>
            </p:nvSpPr>
            <p:spPr>
              <a:xfrm>
                <a:off x="2735466" y="1834827"/>
                <a:ext cx="6519843" cy="931178"/>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A4D3BC7D-6FCA-4CA8-8EED-583B3643EE20}"/>
                  </a:ext>
                </a:extLst>
              </p:cNvPr>
              <p:cNvSpPr txBox="1"/>
              <p:nvPr/>
            </p:nvSpPr>
            <p:spPr>
              <a:xfrm>
                <a:off x="9255309" y="2070046"/>
                <a:ext cx="23103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Simulate humans</a:t>
                </a:r>
              </a:p>
            </p:txBody>
          </p:sp>
          <p:sp>
            <p:nvSpPr>
              <p:cNvPr id="10" name="TextBox 9">
                <a:extLst>
                  <a:ext uri="{FF2B5EF4-FFF2-40B4-BE49-F238E27FC236}">
                    <a16:creationId xmlns:a16="http://schemas.microsoft.com/office/drawing/2014/main" id="{B275C4A3-769B-48A4-B2A9-30CBDCAF813F}"/>
                  </a:ext>
                </a:extLst>
              </p:cNvPr>
              <p:cNvSpPr txBox="1"/>
              <p:nvPr/>
            </p:nvSpPr>
            <p:spPr>
              <a:xfrm>
                <a:off x="445159" y="2070046"/>
                <a:ext cx="227219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Surpass humans</a:t>
                </a:r>
              </a:p>
            </p:txBody>
          </p:sp>
          <p:sp>
            <p:nvSpPr>
              <p:cNvPr id="13" name="TextBox 12">
                <a:extLst>
                  <a:ext uri="{FF2B5EF4-FFF2-40B4-BE49-F238E27FC236}">
                    <a16:creationId xmlns:a16="http://schemas.microsoft.com/office/drawing/2014/main" id="{739CBB5C-9571-447C-A33B-E56AFE396AB1}"/>
                  </a:ext>
                </a:extLst>
              </p:cNvPr>
              <p:cNvSpPr txBox="1"/>
              <p:nvPr/>
            </p:nvSpPr>
            <p:spPr>
              <a:xfrm>
                <a:off x="2735467" y="3235026"/>
                <a:ext cx="10905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Predictive modeling</a:t>
                </a:r>
              </a:p>
            </p:txBody>
          </p:sp>
          <p:sp>
            <p:nvSpPr>
              <p:cNvPr id="15" name="TextBox 14">
                <a:extLst>
                  <a:ext uri="{FF2B5EF4-FFF2-40B4-BE49-F238E27FC236}">
                    <a16:creationId xmlns:a16="http://schemas.microsoft.com/office/drawing/2014/main" id="{F6A3D080-10A4-4AFF-B283-6357BF15AEAC}"/>
                  </a:ext>
                </a:extLst>
              </p:cNvPr>
              <p:cNvSpPr txBox="1"/>
              <p:nvPr/>
            </p:nvSpPr>
            <p:spPr>
              <a:xfrm>
                <a:off x="3476973" y="3995479"/>
                <a:ext cx="130406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Classification</a:t>
                </a:r>
              </a:p>
            </p:txBody>
          </p:sp>
          <p:sp>
            <p:nvSpPr>
              <p:cNvPr id="16" name="TextBox 15">
                <a:extLst>
                  <a:ext uri="{FF2B5EF4-FFF2-40B4-BE49-F238E27FC236}">
                    <a16:creationId xmlns:a16="http://schemas.microsoft.com/office/drawing/2014/main" id="{1AC3967D-7DF9-462E-BEAF-4B96778675C4}"/>
                  </a:ext>
                </a:extLst>
              </p:cNvPr>
              <p:cNvSpPr txBox="1"/>
              <p:nvPr/>
            </p:nvSpPr>
            <p:spPr>
              <a:xfrm>
                <a:off x="4294860" y="3235026"/>
                <a:ext cx="100359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Anomaly detection</a:t>
                </a:r>
              </a:p>
            </p:txBody>
          </p:sp>
          <p:sp>
            <p:nvSpPr>
              <p:cNvPr id="17" name="TextBox 16">
                <a:extLst>
                  <a:ext uri="{FF2B5EF4-FFF2-40B4-BE49-F238E27FC236}">
                    <a16:creationId xmlns:a16="http://schemas.microsoft.com/office/drawing/2014/main" id="{08050048-5D2A-4B91-ACD5-7DC8BCB60032}"/>
                  </a:ext>
                </a:extLst>
              </p:cNvPr>
              <p:cNvSpPr txBox="1"/>
              <p:nvPr/>
            </p:nvSpPr>
            <p:spPr>
              <a:xfrm>
                <a:off x="5984198" y="3235026"/>
                <a:ext cx="71026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Text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mining</a:t>
                </a:r>
              </a:p>
            </p:txBody>
          </p:sp>
          <p:sp>
            <p:nvSpPr>
              <p:cNvPr id="18" name="TextBox 17">
                <a:extLst>
                  <a:ext uri="{FF2B5EF4-FFF2-40B4-BE49-F238E27FC236}">
                    <a16:creationId xmlns:a16="http://schemas.microsoft.com/office/drawing/2014/main" id="{24739EB6-16C2-44E8-876E-0C53EE728AD1}"/>
                  </a:ext>
                </a:extLst>
              </p:cNvPr>
              <p:cNvSpPr txBox="1"/>
              <p:nvPr/>
            </p:nvSpPr>
            <p:spPr>
              <a:xfrm>
                <a:off x="7286524" y="3235026"/>
                <a:ext cx="125783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Facial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recognition</a:t>
                </a:r>
              </a:p>
            </p:txBody>
          </p:sp>
          <p:sp>
            <p:nvSpPr>
              <p:cNvPr id="19" name="TextBox 18">
                <a:extLst>
                  <a:ext uri="{FF2B5EF4-FFF2-40B4-BE49-F238E27FC236}">
                    <a16:creationId xmlns:a16="http://schemas.microsoft.com/office/drawing/2014/main" id="{F71961AF-E506-49EE-8018-6F8DE8BF2091}"/>
                  </a:ext>
                </a:extLst>
              </p:cNvPr>
              <p:cNvSpPr txBox="1"/>
              <p:nvPr/>
            </p:nvSpPr>
            <p:spPr>
              <a:xfrm>
                <a:off x="8092771" y="3995479"/>
                <a:ext cx="116253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Sentiment recognition</a:t>
                </a:r>
              </a:p>
            </p:txBody>
          </p:sp>
          <p:cxnSp>
            <p:nvCxnSpPr>
              <p:cNvPr id="24" name="Straight Connector 23">
                <a:extLst>
                  <a:ext uri="{FF2B5EF4-FFF2-40B4-BE49-F238E27FC236}">
                    <a16:creationId xmlns:a16="http://schemas.microsoft.com/office/drawing/2014/main" id="{6CDC538D-131B-441A-ABC5-765F9538DDBE}"/>
                  </a:ext>
                </a:extLst>
              </p:cNvPr>
              <p:cNvCxnSpPr>
                <a:cxnSpLocks/>
              </p:cNvCxnSpPr>
              <p:nvPr/>
            </p:nvCxnSpPr>
            <p:spPr>
              <a:xfrm>
                <a:off x="3313638" y="2608412"/>
                <a:ext cx="0" cy="566149"/>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2BC1B6-973F-48B9-B87F-91A21BE83B84}"/>
                  </a:ext>
                </a:extLst>
              </p:cNvPr>
              <p:cNvSpPr txBox="1"/>
              <p:nvPr/>
            </p:nvSpPr>
            <p:spPr>
              <a:xfrm>
                <a:off x="4715133" y="3995479"/>
                <a:ext cx="16756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Image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recognition</a:t>
                </a:r>
              </a:p>
            </p:txBody>
          </p:sp>
          <p:cxnSp>
            <p:nvCxnSpPr>
              <p:cNvPr id="46" name="Straight Connector 45">
                <a:extLst>
                  <a:ext uri="{FF2B5EF4-FFF2-40B4-BE49-F238E27FC236}">
                    <a16:creationId xmlns:a16="http://schemas.microsoft.com/office/drawing/2014/main" id="{FEAC18A5-2268-46CF-A3BB-77DB72BA38BA}"/>
                  </a:ext>
                </a:extLst>
              </p:cNvPr>
              <p:cNvCxnSpPr>
                <a:cxnSpLocks/>
              </p:cNvCxnSpPr>
              <p:nvPr/>
            </p:nvCxnSpPr>
            <p:spPr>
              <a:xfrm>
                <a:off x="7144143" y="2608412"/>
                <a:ext cx="0" cy="1275001"/>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169232B-77DE-483C-A323-8C0325D5E3A9}"/>
                  </a:ext>
                </a:extLst>
              </p:cNvPr>
              <p:cNvCxnSpPr>
                <a:cxnSpLocks/>
              </p:cNvCxnSpPr>
              <p:nvPr/>
            </p:nvCxnSpPr>
            <p:spPr>
              <a:xfrm>
                <a:off x="4845840" y="2608412"/>
                <a:ext cx="0" cy="566149"/>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AE4E9AE-F7F2-4B83-8099-27107DDDEEBE}"/>
                  </a:ext>
                </a:extLst>
              </p:cNvPr>
              <p:cNvCxnSpPr>
                <a:cxnSpLocks/>
              </p:cNvCxnSpPr>
              <p:nvPr/>
            </p:nvCxnSpPr>
            <p:spPr>
              <a:xfrm>
                <a:off x="6378042" y="2608412"/>
                <a:ext cx="0" cy="566149"/>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A907499-7BF4-424D-BBFD-00C6F166F54B}"/>
                  </a:ext>
                </a:extLst>
              </p:cNvPr>
              <p:cNvCxnSpPr>
                <a:cxnSpLocks/>
              </p:cNvCxnSpPr>
              <p:nvPr/>
            </p:nvCxnSpPr>
            <p:spPr>
              <a:xfrm>
                <a:off x="7910244" y="2608412"/>
                <a:ext cx="0" cy="566149"/>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E0D972E-6534-4518-8A33-C681935AD865}"/>
                  </a:ext>
                </a:extLst>
              </p:cNvPr>
              <p:cNvCxnSpPr>
                <a:cxnSpLocks/>
              </p:cNvCxnSpPr>
              <p:nvPr/>
            </p:nvCxnSpPr>
            <p:spPr>
              <a:xfrm>
                <a:off x="5611941" y="2608412"/>
                <a:ext cx="0" cy="1238056"/>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58FB12-FDF2-4670-9832-E6840D37C8A4}"/>
                  </a:ext>
                </a:extLst>
              </p:cNvPr>
              <p:cNvCxnSpPr>
                <a:cxnSpLocks/>
              </p:cNvCxnSpPr>
              <p:nvPr/>
            </p:nvCxnSpPr>
            <p:spPr>
              <a:xfrm>
                <a:off x="4079739" y="2608412"/>
                <a:ext cx="0" cy="1256528"/>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A34C0E1-9B67-4B9A-AAB9-D34883391BEA}"/>
                  </a:ext>
                </a:extLst>
              </p:cNvPr>
              <p:cNvCxnSpPr>
                <a:cxnSpLocks/>
              </p:cNvCxnSpPr>
              <p:nvPr/>
            </p:nvCxnSpPr>
            <p:spPr>
              <a:xfrm>
                <a:off x="8676344" y="2608412"/>
                <a:ext cx="0" cy="1284237"/>
              </a:xfrm>
              <a:prstGeom prst="line">
                <a:avLst/>
              </a:prstGeom>
              <a:ln w="1905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764FCC5-96FD-45D0-9F20-A27383BD5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807" y="2845215"/>
                <a:ext cx="1789514" cy="1047434"/>
              </a:xfrm>
              <a:prstGeom prst="rect">
                <a:avLst/>
              </a:prstGeom>
            </p:spPr>
          </p:pic>
        </p:grpSp>
      </p:grpSp>
      <p:sp>
        <p:nvSpPr>
          <p:cNvPr id="32" name="Title 11">
            <a:extLst>
              <a:ext uri="{FF2B5EF4-FFF2-40B4-BE49-F238E27FC236}">
                <a16:creationId xmlns:a16="http://schemas.microsoft.com/office/drawing/2014/main" id="{3B0B2584-E4D3-48FB-918C-4E919BC2C309}"/>
              </a:ext>
            </a:extLst>
          </p:cNvPr>
          <p:cNvSpPr>
            <a:spLocks noGrp="1"/>
          </p:cNvSpPr>
          <p:nvPr>
            <p:ph type="title"/>
          </p:nvPr>
        </p:nvSpPr>
        <p:spPr>
          <a:xfrm>
            <a:off x="361949" y="1099709"/>
            <a:ext cx="10671807" cy="988088"/>
          </a:xfrm>
        </p:spPr>
        <p:txBody>
          <a:bodyPr/>
          <a:lstStyle/>
          <a:p>
            <a:r>
              <a:rPr lang="en-US"/>
              <a:t>What Is Artificial Intelligence </a:t>
            </a:r>
            <a:r>
              <a:rPr lang="en-US" dirty="0"/>
              <a:t>trying to achieve </a:t>
            </a:r>
            <a:r>
              <a:rPr lang="en-US"/>
              <a:t>?</a:t>
            </a:r>
          </a:p>
        </p:txBody>
      </p:sp>
      <p:sp>
        <p:nvSpPr>
          <p:cNvPr id="29" name="Rectangle 28">
            <a:extLst>
              <a:ext uri="{FF2B5EF4-FFF2-40B4-BE49-F238E27FC236}">
                <a16:creationId xmlns:a16="http://schemas.microsoft.com/office/drawing/2014/main" id="{0E347D7D-C8D5-4A65-9863-824084BF2FB4}"/>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2749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954F69-4449-4AD3-A6C6-485269C73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43484"/>
            <a:ext cx="12192000" cy="3263935"/>
          </a:xfrm>
          <a:prstGeom prst="rect">
            <a:avLst/>
          </a:prstGeom>
        </p:spPr>
      </p:pic>
      <p:sp>
        <p:nvSpPr>
          <p:cNvPr id="18" name="Rectangle 17">
            <a:extLst>
              <a:ext uri="{FF2B5EF4-FFF2-40B4-BE49-F238E27FC236}">
                <a16:creationId xmlns:a16="http://schemas.microsoft.com/office/drawing/2014/main" id="{01994D54-F223-4987-B667-7BBD91614F11}"/>
              </a:ext>
            </a:extLst>
          </p:cNvPr>
          <p:cNvSpPr/>
          <p:nvPr/>
        </p:nvSpPr>
        <p:spPr>
          <a:xfrm>
            <a:off x="548247" y="2787943"/>
            <a:ext cx="458517" cy="3424392"/>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C313C4DD-0FD4-4B7E-AB8E-1D9B83B10E86}"/>
              </a:ext>
            </a:extLst>
          </p:cNvPr>
          <p:cNvSpPr/>
          <p:nvPr/>
        </p:nvSpPr>
        <p:spPr>
          <a:xfrm>
            <a:off x="1173737" y="2948400"/>
            <a:ext cx="458517" cy="3263935"/>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0CC87D98-4459-4631-89ED-A9814F517F6E}"/>
              </a:ext>
            </a:extLst>
          </p:cNvPr>
          <p:cNvSpPr/>
          <p:nvPr/>
        </p:nvSpPr>
        <p:spPr>
          <a:xfrm>
            <a:off x="1799227" y="3054569"/>
            <a:ext cx="458517" cy="3157766"/>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91264F29-F2E0-4CEA-BEAE-FCA2B0E45793}"/>
              </a:ext>
            </a:extLst>
          </p:cNvPr>
          <p:cNvSpPr/>
          <p:nvPr/>
        </p:nvSpPr>
        <p:spPr>
          <a:xfrm>
            <a:off x="2424717" y="3547948"/>
            <a:ext cx="458517" cy="2664387"/>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7F29FB25-7BB0-4E4C-84C3-43A85A012FEE}"/>
              </a:ext>
            </a:extLst>
          </p:cNvPr>
          <p:cNvSpPr/>
          <p:nvPr/>
        </p:nvSpPr>
        <p:spPr>
          <a:xfrm>
            <a:off x="3050207" y="3879322"/>
            <a:ext cx="458517" cy="2333013"/>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85496051-E958-4D50-B3E3-D99BD470FED2}"/>
              </a:ext>
            </a:extLst>
          </p:cNvPr>
          <p:cNvSpPr/>
          <p:nvPr/>
        </p:nvSpPr>
        <p:spPr>
          <a:xfrm>
            <a:off x="3675697" y="4085511"/>
            <a:ext cx="458517" cy="2126824"/>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215FE2A5-279F-4BA3-AEC1-EB674EA8021B}"/>
              </a:ext>
            </a:extLst>
          </p:cNvPr>
          <p:cNvSpPr/>
          <p:nvPr/>
        </p:nvSpPr>
        <p:spPr>
          <a:xfrm>
            <a:off x="4301187" y="4596072"/>
            <a:ext cx="458517" cy="1616263"/>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45DD19FF-9573-4A77-9018-656416E9327C}"/>
              </a:ext>
            </a:extLst>
          </p:cNvPr>
          <p:cNvSpPr/>
          <p:nvPr/>
        </p:nvSpPr>
        <p:spPr>
          <a:xfrm>
            <a:off x="4926677" y="4753168"/>
            <a:ext cx="458517" cy="1459167"/>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40E3FD6E-1C8C-475C-BAEA-FE6F25F91CC9}"/>
              </a:ext>
            </a:extLst>
          </p:cNvPr>
          <p:cNvSpPr/>
          <p:nvPr/>
        </p:nvSpPr>
        <p:spPr>
          <a:xfrm>
            <a:off x="5552167" y="4988811"/>
            <a:ext cx="458517" cy="1223524"/>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10E5A0DA-CDC5-4E6E-9D7E-55D941E3DA9E}"/>
              </a:ext>
            </a:extLst>
          </p:cNvPr>
          <p:cNvSpPr/>
          <p:nvPr/>
        </p:nvSpPr>
        <p:spPr>
          <a:xfrm>
            <a:off x="6177658" y="5234274"/>
            <a:ext cx="458517" cy="978061"/>
          </a:xfrm>
          <a:prstGeom prst="rect">
            <a:avLst/>
          </a:prstGeom>
          <a:solidFill>
            <a:srgbClr val="F14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CCFDCEC7-BE99-4DE4-83CF-698BD5F376C1}"/>
              </a:ext>
            </a:extLst>
          </p:cNvPr>
          <p:cNvSpPr>
            <a:spLocks noGrp="1"/>
          </p:cNvSpPr>
          <p:nvPr>
            <p:ph sz="half" idx="2"/>
          </p:nvPr>
        </p:nvSpPr>
        <p:spPr>
          <a:xfrm>
            <a:off x="7468991" y="1078754"/>
            <a:ext cx="3888820" cy="5001501"/>
          </a:xfrm>
        </p:spPr>
        <p:txBody>
          <a:bodyPr anchor="ctr"/>
          <a:lstStyle/>
          <a:p>
            <a:pPr marL="0" indent="0">
              <a:buNone/>
            </a:pPr>
            <a:r>
              <a:rPr lang="en-US" b="1">
                <a:solidFill>
                  <a:schemeClr val="bg1"/>
                </a:solidFill>
                <a:effectLst>
                  <a:outerShdw blurRad="38100" dist="38100" dir="2700000" algn="tl">
                    <a:srgbClr val="000000">
                      <a:alpha val="43137"/>
                    </a:srgbClr>
                  </a:outerShdw>
                </a:effectLst>
              </a:rPr>
              <a:t>Driving cultural change </a:t>
            </a:r>
            <a:r>
              <a:rPr lang="en-US">
                <a:solidFill>
                  <a:schemeClr val="bg1"/>
                </a:solidFill>
                <a:effectLst>
                  <a:outerShdw blurRad="38100" dist="38100" dir="2700000" algn="tl">
                    <a:srgbClr val="000000">
                      <a:alpha val="43137"/>
                    </a:srgbClr>
                  </a:outerShdw>
                </a:effectLst>
              </a:rPr>
              <a:t>is the greatest difficulty in a CEO’s role.</a:t>
            </a:r>
          </a:p>
        </p:txBody>
      </p:sp>
      <p:sp>
        <p:nvSpPr>
          <p:cNvPr id="5" name="Footer Placeholder 4">
            <a:extLst>
              <a:ext uri="{FF2B5EF4-FFF2-40B4-BE49-F238E27FC236}">
                <a16:creationId xmlns:a16="http://schemas.microsoft.com/office/drawing/2014/main" id="{EF7727A8-E6AB-4F14-85DC-0A0842EE211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85000"/>
                  </a:prstClr>
                </a:solidFill>
                <a:effectLst/>
                <a:uLnTx/>
                <a:uFillTx/>
                <a:latin typeface="Arial" panose="020B0604020202020204"/>
                <a:ea typeface="+mn-ea"/>
                <a:cs typeface="+mn-cs"/>
              </a:rPr>
              <a:t>©2018 Softelligence. All rights reserved</a:t>
            </a:r>
          </a:p>
        </p:txBody>
      </p:sp>
      <p:pic>
        <p:nvPicPr>
          <p:cNvPr id="8" name="Picture 7">
            <a:extLst>
              <a:ext uri="{FF2B5EF4-FFF2-40B4-BE49-F238E27FC236}">
                <a16:creationId xmlns:a16="http://schemas.microsoft.com/office/drawing/2014/main" id="{4798D653-E6C7-46F5-A4C6-C8F83DF2BD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831" y="129471"/>
            <a:ext cx="2473632" cy="760532"/>
          </a:xfrm>
          <a:prstGeom prst="rect">
            <a:avLst/>
          </a:prstGeom>
        </p:spPr>
      </p:pic>
      <p:sp>
        <p:nvSpPr>
          <p:cNvPr id="11" name="TextBox 10">
            <a:extLst>
              <a:ext uri="{FF2B5EF4-FFF2-40B4-BE49-F238E27FC236}">
                <a16:creationId xmlns:a16="http://schemas.microsoft.com/office/drawing/2014/main" id="{A4BADB83-9238-4E4D-B833-1164FB0F9BE6}"/>
              </a:ext>
            </a:extLst>
          </p:cNvPr>
          <p:cNvSpPr txBox="1"/>
          <p:nvPr/>
        </p:nvSpPr>
        <p:spPr>
          <a:xfrm flipH="1">
            <a:off x="463546" y="6266244"/>
            <a:ext cx="264160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85000"/>
                  </a:prstClr>
                </a:solidFill>
                <a:effectLst/>
                <a:uLnTx/>
                <a:uFillTx/>
                <a:latin typeface="Arial" panose="020B0604020202020204"/>
                <a:ea typeface="+mn-ea"/>
                <a:cs typeface="+mn-cs"/>
              </a:rPr>
              <a:t>Source: Egon Zehnder 2018 </a:t>
            </a:r>
          </a:p>
        </p:txBody>
      </p:sp>
      <p:sp>
        <p:nvSpPr>
          <p:cNvPr id="12" name="TextBox 11">
            <a:extLst>
              <a:ext uri="{FF2B5EF4-FFF2-40B4-BE49-F238E27FC236}">
                <a16:creationId xmlns:a16="http://schemas.microsoft.com/office/drawing/2014/main" id="{621BEF6B-213F-41AF-A1D1-CEFC49E8C70A}"/>
              </a:ext>
            </a:extLst>
          </p:cNvPr>
          <p:cNvSpPr txBox="1"/>
          <p:nvPr/>
        </p:nvSpPr>
        <p:spPr>
          <a:xfrm>
            <a:off x="361950" y="1078162"/>
            <a:ext cx="803991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anose="020B0604020202020204"/>
                <a:ea typeface="+mn-ea"/>
                <a:cs typeface="+mn-cs"/>
              </a:rPr>
              <a:t>Managing difficulties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rial" panose="020B0604020202020204"/>
                <a:ea typeface="+mn-ea"/>
                <a:cs typeface="+mn-cs"/>
              </a:rPr>
              <a:t>Areas where CEOs believe their role is more difficult that they were expecting.</a:t>
            </a:r>
          </a:p>
        </p:txBody>
      </p:sp>
      <p:graphicFrame>
        <p:nvGraphicFramePr>
          <p:cNvPr id="15" name="Table 14">
            <a:extLst>
              <a:ext uri="{FF2B5EF4-FFF2-40B4-BE49-F238E27FC236}">
                <a16:creationId xmlns:a16="http://schemas.microsoft.com/office/drawing/2014/main" id="{BCB05612-EDF7-44CF-936C-1FA5B93C33D2}"/>
              </a:ext>
            </a:extLst>
          </p:cNvPr>
          <p:cNvGraphicFramePr>
            <a:graphicFrameLocks noGrp="1"/>
          </p:cNvGraphicFramePr>
          <p:nvPr>
            <p:extLst/>
          </p:nvPr>
        </p:nvGraphicFramePr>
        <p:xfrm>
          <a:off x="463547" y="1952984"/>
          <a:ext cx="6229120" cy="4213171"/>
        </p:xfrm>
        <a:graphic>
          <a:graphicData uri="http://schemas.openxmlformats.org/drawingml/2006/table">
            <a:tbl>
              <a:tblPr firstRow="1" bandRow="1">
                <a:tableStyleId>{5C22544A-7EE6-4342-B048-85BDC9FD1C3A}</a:tableStyleId>
              </a:tblPr>
              <a:tblGrid>
                <a:gridCol w="622912">
                  <a:extLst>
                    <a:ext uri="{9D8B030D-6E8A-4147-A177-3AD203B41FA5}">
                      <a16:colId xmlns:a16="http://schemas.microsoft.com/office/drawing/2014/main" val="3318287214"/>
                    </a:ext>
                  </a:extLst>
                </a:gridCol>
                <a:gridCol w="622912">
                  <a:extLst>
                    <a:ext uri="{9D8B030D-6E8A-4147-A177-3AD203B41FA5}">
                      <a16:colId xmlns:a16="http://schemas.microsoft.com/office/drawing/2014/main" val="935103602"/>
                    </a:ext>
                  </a:extLst>
                </a:gridCol>
                <a:gridCol w="622912">
                  <a:extLst>
                    <a:ext uri="{9D8B030D-6E8A-4147-A177-3AD203B41FA5}">
                      <a16:colId xmlns:a16="http://schemas.microsoft.com/office/drawing/2014/main" val="1832934217"/>
                    </a:ext>
                  </a:extLst>
                </a:gridCol>
                <a:gridCol w="622912">
                  <a:extLst>
                    <a:ext uri="{9D8B030D-6E8A-4147-A177-3AD203B41FA5}">
                      <a16:colId xmlns:a16="http://schemas.microsoft.com/office/drawing/2014/main" val="1703365976"/>
                    </a:ext>
                  </a:extLst>
                </a:gridCol>
                <a:gridCol w="622912">
                  <a:extLst>
                    <a:ext uri="{9D8B030D-6E8A-4147-A177-3AD203B41FA5}">
                      <a16:colId xmlns:a16="http://schemas.microsoft.com/office/drawing/2014/main" val="1812922620"/>
                    </a:ext>
                  </a:extLst>
                </a:gridCol>
                <a:gridCol w="622912">
                  <a:extLst>
                    <a:ext uri="{9D8B030D-6E8A-4147-A177-3AD203B41FA5}">
                      <a16:colId xmlns:a16="http://schemas.microsoft.com/office/drawing/2014/main" val="2981887733"/>
                    </a:ext>
                  </a:extLst>
                </a:gridCol>
                <a:gridCol w="622912">
                  <a:extLst>
                    <a:ext uri="{9D8B030D-6E8A-4147-A177-3AD203B41FA5}">
                      <a16:colId xmlns:a16="http://schemas.microsoft.com/office/drawing/2014/main" val="2200912727"/>
                    </a:ext>
                  </a:extLst>
                </a:gridCol>
                <a:gridCol w="622912">
                  <a:extLst>
                    <a:ext uri="{9D8B030D-6E8A-4147-A177-3AD203B41FA5}">
                      <a16:colId xmlns:a16="http://schemas.microsoft.com/office/drawing/2014/main" val="3088212650"/>
                    </a:ext>
                  </a:extLst>
                </a:gridCol>
                <a:gridCol w="622912">
                  <a:extLst>
                    <a:ext uri="{9D8B030D-6E8A-4147-A177-3AD203B41FA5}">
                      <a16:colId xmlns:a16="http://schemas.microsoft.com/office/drawing/2014/main" val="3908386408"/>
                    </a:ext>
                  </a:extLst>
                </a:gridCol>
                <a:gridCol w="622912">
                  <a:extLst>
                    <a:ext uri="{9D8B030D-6E8A-4147-A177-3AD203B41FA5}">
                      <a16:colId xmlns:a16="http://schemas.microsoft.com/office/drawing/2014/main" val="2570455182"/>
                    </a:ext>
                  </a:extLst>
                </a:gridCol>
              </a:tblGrid>
              <a:tr h="555346">
                <a:tc>
                  <a:txBody>
                    <a:bodyPr/>
                    <a:lstStyle/>
                    <a:p>
                      <a:pPr lvl="0" algn="l"/>
                      <a:r>
                        <a:rPr lang="en-US" sz="1400">
                          <a:solidFill>
                            <a:schemeClr val="bg1"/>
                          </a:solidFill>
                          <a:effectLst>
                            <a:outerShdw blurRad="38100" dist="38100" dir="2700000" algn="tl">
                              <a:srgbClr val="000000">
                                <a:alpha val="43137"/>
                              </a:srgbClr>
                            </a:outerShdw>
                          </a:effectLst>
                        </a:rPr>
                        <a:t>50%</a:t>
                      </a:r>
                    </a:p>
                  </a:txBody>
                  <a:tcPr anchor="ctr">
                    <a:lnL w="38100" cap="flat" cmpd="sng" algn="ctr">
                      <a:solidFill>
                        <a:srgbClr val="00B0F0"/>
                      </a:solidFill>
                      <a:prstDash val="sysDot"/>
                      <a:round/>
                      <a:headEnd type="none" w="med" len="med"/>
                      <a:tailEnd type="none" w="med" len="med"/>
                    </a:lnL>
                    <a:lnR w="38100" cap="flat" cmpd="sng" algn="ctr">
                      <a:solidFill>
                        <a:srgbClr val="00B0F0"/>
                      </a:solidFill>
                      <a:prstDash val="sysDot"/>
                      <a:round/>
                      <a:headEnd type="none" w="med" len="med"/>
                      <a:tailEnd type="none" w="med" len="med"/>
                    </a:lnR>
                    <a:lnT w="38100" cap="flat" cmpd="sng" algn="ctr">
                      <a:solidFill>
                        <a:srgbClr val="00B0F0"/>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48%</a:t>
                      </a:r>
                    </a:p>
                  </a:txBody>
                  <a:tcPr anchor="ctr">
                    <a:lnL w="38100" cap="flat" cmpd="sng" algn="ctr">
                      <a:solidFill>
                        <a:srgbClr val="00B0F0"/>
                      </a:solidFill>
                      <a:prstDash val="sysDot"/>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47%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40%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35%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31%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25%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23%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20%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rPr>
                        <a:t>18%</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5438812"/>
                  </a:ext>
                </a:extLst>
              </a:tr>
              <a:tr h="3657825">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Driving cultural change</a:t>
                      </a:r>
                    </a:p>
                  </a:txBody>
                  <a:tcPr vert="vert270" anchor="ctr">
                    <a:lnL w="38100" cap="flat" cmpd="sng" algn="ctr">
                      <a:solidFill>
                        <a:srgbClr val="00B0F0"/>
                      </a:solidFill>
                      <a:prstDash val="sysDot"/>
                      <a:round/>
                      <a:headEnd type="none" w="med" len="med"/>
                      <a:tailEnd type="none" w="med" len="med"/>
                    </a:lnL>
                    <a:lnR w="38100" cap="flat" cmpd="sng" algn="ctr">
                      <a:solidFill>
                        <a:srgbClr val="00B0F0"/>
                      </a:solidFill>
                      <a:prstDash val="sysDot"/>
                      <a:round/>
                      <a:headEnd type="none" w="med" len="med"/>
                      <a:tailEnd type="none" w="med" len="med"/>
                    </a:lnR>
                    <a:lnT w="38100" cmpd="sng">
                      <a:noFill/>
                    </a:lnT>
                    <a:lnB w="38100" cap="flat" cmpd="sng" algn="ctr">
                      <a:solidFill>
                        <a:srgbClr val="00B0F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Finding time for myself for reflection</a:t>
                      </a:r>
                    </a:p>
                  </a:txBody>
                  <a:tcPr vert="vert270" anchor="ctr">
                    <a:lnL w="38100" cap="flat" cmpd="sng" algn="ctr">
                      <a:solidFill>
                        <a:srgbClr val="00B0F0"/>
                      </a:solidFill>
                      <a:prstDash val="sysDot"/>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Developing my senior leadership team</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Balancing short-term financials with longer-term company transformation</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Managing the impact on my family/personal life</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Maintaining my physical health</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Engaing with external shareholders</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Engaging with internal shareholders</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Managing my stress levels</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vl="0" algn="l"/>
                      <a:r>
                        <a:rPr lang="en-US" sz="1400">
                          <a:solidFill>
                            <a:schemeClr val="bg1"/>
                          </a:solidFill>
                          <a:effectLst>
                            <a:outerShdw blurRad="38100" dist="38100" dir="2700000" algn="tl">
                              <a:srgbClr val="000000">
                                <a:alpha val="43137"/>
                              </a:srgbClr>
                            </a:outerShdw>
                          </a:effectLst>
                          <a:latin typeface="Arial Narrow" panose="020B0606020202030204" pitchFamily="34" charset="0"/>
                        </a:rPr>
                        <a:t>Connecting with my peers</a:t>
                      </a: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3724891"/>
                  </a:ext>
                </a:extLst>
              </a:tr>
            </a:tbl>
          </a:graphicData>
        </a:graphic>
      </p:graphicFrame>
    </p:spTree>
    <p:extLst>
      <p:ext uri="{BB962C8B-B14F-4D97-AF65-F5344CB8AC3E}">
        <p14:creationId xmlns:p14="http://schemas.microsoft.com/office/powerpoint/2010/main" val="244698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66DF234-79BD-449F-83F7-BC918B6E92A2}"/>
              </a:ext>
            </a:extLst>
          </p:cNvPr>
          <p:cNvPicPr>
            <a:picLocks noChangeAspect="1"/>
          </p:cNvPicPr>
          <p:nvPr/>
        </p:nvPicPr>
        <p:blipFill rotWithShape="1">
          <a:blip r:embed="rId2">
            <a:extLst>
              <a:ext uri="{28A0092B-C50C-407E-A947-70E740481C1C}">
                <a14:useLocalDpi xmlns:a14="http://schemas.microsoft.com/office/drawing/2010/main" val="0"/>
              </a:ext>
            </a:extLst>
          </a:blip>
          <a:srcRect r="20321"/>
          <a:stretch/>
        </p:blipFill>
        <p:spPr>
          <a:xfrm>
            <a:off x="6692206" y="2988594"/>
            <a:ext cx="5448994" cy="3846725"/>
          </a:xfrm>
          <a:prstGeom prst="rect">
            <a:avLst/>
          </a:prstGeom>
        </p:spPr>
      </p:pic>
      <p:sp>
        <p:nvSpPr>
          <p:cNvPr id="4" name="Footer Placeholder 3">
            <a:extLst>
              <a:ext uri="{FF2B5EF4-FFF2-40B4-BE49-F238E27FC236}">
                <a16:creationId xmlns:a16="http://schemas.microsoft.com/office/drawing/2014/main" id="{E77F7CFC-1C52-48B9-AD0A-89B55083AAE6}"/>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1D5FF352-DA40-4B4B-B6E5-24165987AAD0}"/>
              </a:ext>
            </a:extLst>
          </p:cNvPr>
          <p:cNvSpPr>
            <a:spLocks noGrp="1"/>
          </p:cNvSpPr>
          <p:nvPr>
            <p:ph type="title"/>
          </p:nvPr>
        </p:nvSpPr>
        <p:spPr>
          <a:xfrm>
            <a:off x="361950" y="861032"/>
            <a:ext cx="11138884" cy="492494"/>
          </a:xfrm>
        </p:spPr>
        <p:txBody>
          <a:bodyPr/>
          <a:lstStyle/>
          <a:p>
            <a:r>
              <a:rPr lang="en-US"/>
              <a:t>Three Myths About AI</a:t>
            </a:r>
          </a:p>
        </p:txBody>
      </p:sp>
      <p:sp>
        <p:nvSpPr>
          <p:cNvPr id="12" name="TextBox 11">
            <a:extLst>
              <a:ext uri="{FF2B5EF4-FFF2-40B4-BE49-F238E27FC236}">
                <a16:creationId xmlns:a16="http://schemas.microsoft.com/office/drawing/2014/main" id="{2B24BA31-BE1D-4841-9539-9A80E36C78E3}"/>
              </a:ext>
            </a:extLst>
          </p:cNvPr>
          <p:cNvSpPr txBox="1"/>
          <p:nvPr/>
        </p:nvSpPr>
        <p:spPr>
          <a:xfrm>
            <a:off x="1722269" y="2164125"/>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The main challenge is technology.</a:t>
            </a:r>
          </a:p>
        </p:txBody>
      </p:sp>
      <p:sp>
        <p:nvSpPr>
          <p:cNvPr id="9" name="TextBox 8">
            <a:extLst>
              <a:ext uri="{FF2B5EF4-FFF2-40B4-BE49-F238E27FC236}">
                <a16:creationId xmlns:a16="http://schemas.microsoft.com/office/drawing/2014/main" id="{B00132B3-851D-45BE-9DDD-EF18F0CB68A4}"/>
              </a:ext>
            </a:extLst>
          </p:cNvPr>
          <p:cNvSpPr txBox="1"/>
          <p:nvPr/>
        </p:nvSpPr>
        <p:spPr>
          <a:xfrm>
            <a:off x="361950" y="2164125"/>
            <a:ext cx="15978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Myth #1:</a:t>
            </a:r>
          </a:p>
        </p:txBody>
      </p:sp>
      <p:sp>
        <p:nvSpPr>
          <p:cNvPr id="11" name="TextBox 10">
            <a:extLst>
              <a:ext uri="{FF2B5EF4-FFF2-40B4-BE49-F238E27FC236}">
                <a16:creationId xmlns:a16="http://schemas.microsoft.com/office/drawing/2014/main" id="{5DC05673-B062-4CF8-A236-D4556AF715D8}"/>
              </a:ext>
            </a:extLst>
          </p:cNvPr>
          <p:cNvSpPr txBox="1"/>
          <p:nvPr/>
        </p:nvSpPr>
        <p:spPr>
          <a:xfrm>
            <a:off x="5834853" y="2164125"/>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The main challenge is </a:t>
            </a: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people</a:t>
            </a: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t>
            </a:r>
          </a:p>
        </p:txBody>
      </p:sp>
      <p:sp>
        <p:nvSpPr>
          <p:cNvPr id="26" name="TextBox 25">
            <a:extLst>
              <a:ext uri="{FF2B5EF4-FFF2-40B4-BE49-F238E27FC236}">
                <a16:creationId xmlns:a16="http://schemas.microsoft.com/office/drawing/2014/main" id="{65F6F1A9-78DF-45F8-8309-F5A430EBA272}"/>
              </a:ext>
            </a:extLst>
          </p:cNvPr>
          <p:cNvSpPr txBox="1"/>
          <p:nvPr/>
        </p:nvSpPr>
        <p:spPr>
          <a:xfrm>
            <a:off x="1722269" y="2164125"/>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The main challenge is </a:t>
            </a:r>
            <a:r>
              <a:rPr kumimoji="0" lang="en-US" sz="2000" b="0" i="0" u="none" strike="sngStrike" kern="1200" cap="none" spc="0" normalizeH="0" baseline="0" noProof="0">
                <a:ln>
                  <a:noFill/>
                </a:ln>
                <a:solidFill>
                  <a:srgbClr val="FF0000"/>
                </a:solidFill>
                <a:effectLst/>
                <a:uLnTx/>
                <a:uFillTx/>
                <a:latin typeface="Arial" panose="020B0604020202020204"/>
                <a:ea typeface="+mn-ea"/>
                <a:cs typeface="+mn-cs"/>
              </a:rPr>
              <a:t>technology</a:t>
            </a:r>
            <a:r>
              <a:rPr kumimoji="0" lang="en-US" sz="2000" b="0" i="0" u="none" strike="noStrike" kern="1200" cap="none" spc="0" normalizeH="0" baseline="0" noProof="0">
                <a:ln>
                  <a:noFill/>
                </a:ln>
                <a:solidFill>
                  <a:srgbClr val="FF0000"/>
                </a:solidFill>
                <a:effectLst/>
                <a:uLnTx/>
                <a:uFillTx/>
                <a:latin typeface="Arial" panose="020B0604020202020204"/>
                <a:ea typeface="+mn-ea"/>
                <a:cs typeface="+mn-cs"/>
              </a:rPr>
              <a:t>.</a:t>
            </a:r>
          </a:p>
        </p:txBody>
      </p:sp>
      <p:sp>
        <p:nvSpPr>
          <p:cNvPr id="16" name="TextBox 15">
            <a:extLst>
              <a:ext uri="{FF2B5EF4-FFF2-40B4-BE49-F238E27FC236}">
                <a16:creationId xmlns:a16="http://schemas.microsoft.com/office/drawing/2014/main" id="{B0F314D4-1DE1-495D-92BE-2E4802A5DAE8}"/>
              </a:ext>
            </a:extLst>
          </p:cNvPr>
          <p:cNvSpPr txBox="1"/>
          <p:nvPr/>
        </p:nvSpPr>
        <p:spPr>
          <a:xfrm>
            <a:off x="1724317" y="3101618"/>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is a disruptor.</a:t>
            </a:r>
          </a:p>
        </p:txBody>
      </p:sp>
      <p:sp>
        <p:nvSpPr>
          <p:cNvPr id="17" name="TextBox 16">
            <a:extLst>
              <a:ext uri="{FF2B5EF4-FFF2-40B4-BE49-F238E27FC236}">
                <a16:creationId xmlns:a16="http://schemas.microsoft.com/office/drawing/2014/main" id="{A6E29482-CD7E-4FE1-8EF8-48978F7CD756}"/>
              </a:ext>
            </a:extLst>
          </p:cNvPr>
          <p:cNvSpPr txBox="1"/>
          <p:nvPr/>
        </p:nvSpPr>
        <p:spPr>
          <a:xfrm>
            <a:off x="361950" y="3095444"/>
            <a:ext cx="15978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Myth #2:</a:t>
            </a:r>
          </a:p>
        </p:txBody>
      </p:sp>
      <p:sp>
        <p:nvSpPr>
          <p:cNvPr id="18" name="TextBox 17">
            <a:extLst>
              <a:ext uri="{FF2B5EF4-FFF2-40B4-BE49-F238E27FC236}">
                <a16:creationId xmlns:a16="http://schemas.microsoft.com/office/drawing/2014/main" id="{9F621CD6-5B97-4DBF-B93C-8364349C55B1}"/>
              </a:ext>
            </a:extLst>
          </p:cNvPr>
          <p:cNvSpPr txBox="1"/>
          <p:nvPr/>
        </p:nvSpPr>
        <p:spPr>
          <a:xfrm>
            <a:off x="5834853" y="2956944"/>
            <a:ext cx="378321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in </a:t>
            </a: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an enabler</a:t>
            </a: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Business models are disruptive.</a:t>
            </a:r>
            <a:endParaRPr kumimoji="0" lang="en-US" sz="20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A190E9A9-86F8-4BDD-A955-9921686DA054}"/>
              </a:ext>
            </a:extLst>
          </p:cNvPr>
          <p:cNvSpPr txBox="1"/>
          <p:nvPr/>
        </p:nvSpPr>
        <p:spPr>
          <a:xfrm>
            <a:off x="1724650" y="3099413"/>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is </a:t>
            </a:r>
            <a:r>
              <a:rPr kumimoji="0" lang="en-US" sz="2000" b="0" i="0" u="none" strike="sngStrike" kern="1200" cap="none" spc="0" normalizeH="0" baseline="0" noProof="0">
                <a:ln>
                  <a:noFill/>
                </a:ln>
                <a:solidFill>
                  <a:srgbClr val="FF0000"/>
                </a:solidFill>
                <a:effectLst/>
                <a:uLnTx/>
                <a:uFillTx/>
                <a:latin typeface="Arial" panose="020B0604020202020204"/>
                <a:ea typeface="+mn-ea"/>
                <a:cs typeface="+mn-cs"/>
              </a:rPr>
              <a:t>a disruptor</a:t>
            </a:r>
            <a:r>
              <a:rPr kumimoji="0" lang="en-US" sz="2000" b="0" i="0" u="none" strike="noStrike" kern="1200" cap="none" spc="0" normalizeH="0" baseline="0" noProof="0">
                <a:ln>
                  <a:noFill/>
                </a:ln>
                <a:solidFill>
                  <a:srgbClr val="FF0000"/>
                </a:solidFill>
                <a:effectLst/>
                <a:uLnTx/>
                <a:uFillTx/>
                <a:latin typeface="Arial" panose="020B0604020202020204"/>
                <a:ea typeface="+mn-ea"/>
                <a:cs typeface="+mn-cs"/>
              </a:rPr>
              <a:t>.</a:t>
            </a:r>
          </a:p>
        </p:txBody>
      </p:sp>
      <p:sp>
        <p:nvSpPr>
          <p:cNvPr id="19" name="TextBox 18">
            <a:extLst>
              <a:ext uri="{FF2B5EF4-FFF2-40B4-BE49-F238E27FC236}">
                <a16:creationId xmlns:a16="http://schemas.microsoft.com/office/drawing/2014/main" id="{2D8FA547-BE24-4125-8798-220D1F16E000}"/>
              </a:ext>
            </a:extLst>
          </p:cNvPr>
          <p:cNvSpPr txBox="1"/>
          <p:nvPr/>
        </p:nvSpPr>
        <p:spPr>
          <a:xfrm>
            <a:off x="1724317" y="4013076"/>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generates benefits.</a:t>
            </a:r>
          </a:p>
        </p:txBody>
      </p:sp>
      <p:sp>
        <p:nvSpPr>
          <p:cNvPr id="20" name="TextBox 19">
            <a:extLst>
              <a:ext uri="{FF2B5EF4-FFF2-40B4-BE49-F238E27FC236}">
                <a16:creationId xmlns:a16="http://schemas.microsoft.com/office/drawing/2014/main" id="{93C3A157-32BF-47C0-A0D4-7371CC4844CC}"/>
              </a:ext>
            </a:extLst>
          </p:cNvPr>
          <p:cNvSpPr txBox="1"/>
          <p:nvPr/>
        </p:nvSpPr>
        <p:spPr>
          <a:xfrm>
            <a:off x="361950" y="4013076"/>
            <a:ext cx="15978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Myth #3:</a:t>
            </a:r>
          </a:p>
        </p:txBody>
      </p:sp>
      <p:sp>
        <p:nvSpPr>
          <p:cNvPr id="21" name="TextBox 20">
            <a:extLst>
              <a:ext uri="{FF2B5EF4-FFF2-40B4-BE49-F238E27FC236}">
                <a16:creationId xmlns:a16="http://schemas.microsoft.com/office/drawing/2014/main" id="{827B5371-DC48-4394-97C3-54FEC380FED3}"/>
              </a:ext>
            </a:extLst>
          </p:cNvPr>
          <p:cNvSpPr txBox="1"/>
          <p:nvPr/>
        </p:nvSpPr>
        <p:spPr>
          <a:xfrm>
            <a:off x="5834853" y="4013076"/>
            <a:ext cx="37832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generates </a:t>
            </a: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potential</a:t>
            </a: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t>
            </a:r>
            <a:endParaRPr kumimoji="0" lang="en-US" sz="20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A7843EA4-CC0E-4849-A07C-B2BF458A3250}"/>
              </a:ext>
            </a:extLst>
          </p:cNvPr>
          <p:cNvSpPr txBox="1"/>
          <p:nvPr/>
        </p:nvSpPr>
        <p:spPr>
          <a:xfrm>
            <a:off x="1722269" y="4013076"/>
            <a:ext cx="439188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anose="020B0604020202020204"/>
                <a:ea typeface="+mn-ea"/>
                <a:cs typeface="+mn-cs"/>
              </a:rPr>
              <a:t>AI generates </a:t>
            </a:r>
            <a:r>
              <a:rPr kumimoji="0" lang="en-US" sz="2000" b="0" i="0" u="none" strike="sngStrike" kern="1200" cap="none" spc="0" normalizeH="0" baseline="0" noProof="0">
                <a:ln>
                  <a:noFill/>
                </a:ln>
                <a:solidFill>
                  <a:srgbClr val="FF0000"/>
                </a:solidFill>
                <a:effectLst/>
                <a:uLnTx/>
                <a:uFillTx/>
                <a:latin typeface="Arial" panose="020B0604020202020204"/>
                <a:ea typeface="+mn-ea"/>
                <a:cs typeface="+mn-cs"/>
              </a:rPr>
              <a:t>benefits</a:t>
            </a:r>
            <a:r>
              <a:rPr kumimoji="0" lang="en-US" sz="2000" b="0" i="0" u="none" strike="noStrike" kern="1200" cap="none" spc="0" normalizeH="0" baseline="0" noProof="0">
                <a:ln>
                  <a:noFill/>
                </a:ln>
                <a:solidFill>
                  <a:srgbClr val="FF0000"/>
                </a:solidFill>
                <a:effectLst/>
                <a:uLnTx/>
                <a:uFillTx/>
                <a:latin typeface="Arial" panose="020B0604020202020204"/>
                <a:ea typeface="+mn-ea"/>
                <a:cs typeface="+mn-cs"/>
              </a:rPr>
              <a:t>.</a:t>
            </a:r>
          </a:p>
        </p:txBody>
      </p:sp>
      <p:sp>
        <p:nvSpPr>
          <p:cNvPr id="23" name="Rectangle 22">
            <a:extLst>
              <a:ext uri="{FF2B5EF4-FFF2-40B4-BE49-F238E27FC236}">
                <a16:creationId xmlns:a16="http://schemas.microsoft.com/office/drawing/2014/main" id="{D3D97D66-DD7F-4149-8D5D-C3E9B4F4F657}"/>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0056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P spid="26" grpId="0"/>
      <p:bldP spid="16" grpId="0"/>
      <p:bldP spid="17" grpId="0"/>
      <p:bldP spid="18" grpId="0"/>
      <p:bldP spid="28" grpId="0"/>
      <p:bldP spid="19" grpId="0"/>
      <p:bldP spid="20" grpId="0"/>
      <p:bldP spid="21"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5">
            <a:extLst>
              <a:ext uri="{FF2B5EF4-FFF2-40B4-BE49-F238E27FC236}">
                <a16:creationId xmlns:a16="http://schemas.microsoft.com/office/drawing/2014/main" id="{6DFC2F6C-E86C-4336-ABE8-73A762DF422F}"/>
              </a:ext>
            </a:extLst>
          </p:cNvPr>
          <p:cNvGraphicFramePr>
            <a:graphicFrameLocks/>
          </p:cNvGraphicFramePr>
          <p:nvPr>
            <p:extLst/>
          </p:nvPr>
        </p:nvGraphicFramePr>
        <p:xfrm>
          <a:off x="8038299" y="3223205"/>
          <a:ext cx="3760343" cy="3220720"/>
        </p:xfrm>
        <a:graphic>
          <a:graphicData uri="http://schemas.openxmlformats.org/drawingml/2006/table">
            <a:tbl>
              <a:tblPr firstRow="1" bandRow="1">
                <a:tableStyleId>{5C22544A-7EE6-4342-B048-85BDC9FD1C3A}</a:tableStyleId>
              </a:tblPr>
              <a:tblGrid>
                <a:gridCol w="3760343">
                  <a:extLst>
                    <a:ext uri="{9D8B030D-6E8A-4147-A177-3AD203B41FA5}">
                      <a16:colId xmlns:a16="http://schemas.microsoft.com/office/drawing/2014/main" val="1076892844"/>
                    </a:ext>
                  </a:extLst>
                </a:gridCol>
              </a:tblGrid>
              <a:tr h="370840">
                <a:tc>
                  <a:txBody>
                    <a:bodyPr/>
                    <a:lstStyle/>
                    <a:p>
                      <a:r>
                        <a:rPr lang="en-US">
                          <a:solidFill>
                            <a:schemeClr val="tx1"/>
                          </a:solidFill>
                        </a:rPr>
                        <a:t>Strategy 3 </a:t>
                      </a:r>
                      <a:r>
                        <a:rPr lang="en-US">
                          <a:solidFill>
                            <a:srgbClr val="00B0F0"/>
                          </a:solidFill>
                        </a:rPr>
                        <a:t>The Investor</a:t>
                      </a:r>
                    </a:p>
                  </a:txBody>
                  <a:tcPr>
                    <a:noFill/>
                  </a:tcPr>
                </a:tc>
                <a:extLst>
                  <a:ext uri="{0D108BD9-81ED-4DB2-BD59-A6C34878D82A}">
                    <a16:rowId xmlns:a16="http://schemas.microsoft.com/office/drawing/2014/main" val="950934409"/>
                  </a:ext>
                </a:extLst>
              </a:tr>
              <a:tr h="370840">
                <a:tc>
                  <a:txBody>
                    <a:bodyPr/>
                    <a:lstStyle/>
                    <a:p>
                      <a:r>
                        <a:rPr lang="en-US">
                          <a:solidFill>
                            <a:schemeClr val="tx1"/>
                          </a:solidFill>
                        </a:rPr>
                        <a:t>Make small, targeted investments in other independent companies that deal with innovation rather than put your own company at risk.</a:t>
                      </a:r>
                    </a:p>
                    <a:p>
                      <a:endParaRPr lang="en-US">
                        <a:solidFill>
                          <a:schemeClr val="tx1"/>
                        </a:solidFill>
                      </a:endParaRPr>
                    </a:p>
                    <a:p>
                      <a:endParaRPr lang="en-US">
                        <a:solidFill>
                          <a:schemeClr val="tx1"/>
                        </a:solidFill>
                      </a:endParaRPr>
                    </a:p>
                  </a:txBody>
                  <a:tcPr>
                    <a:noFill/>
                  </a:tcPr>
                </a:tc>
                <a:extLst>
                  <a:ext uri="{0D108BD9-81ED-4DB2-BD59-A6C34878D82A}">
                    <a16:rowId xmlns:a16="http://schemas.microsoft.com/office/drawing/2014/main" val="2502395607"/>
                  </a:ext>
                </a:extLst>
              </a:tr>
              <a:tr h="370840">
                <a:tc>
                  <a:txBody>
                    <a:bodyPr/>
                    <a:lstStyle/>
                    <a:p>
                      <a:r>
                        <a:rPr lang="en-US">
                          <a:solidFill>
                            <a:schemeClr val="tx1"/>
                          </a:solidFill>
                        </a:rPr>
                        <a:t>Example: Alphabet Inc.</a:t>
                      </a:r>
                    </a:p>
                  </a:txBody>
                  <a:tcPr>
                    <a:noFill/>
                  </a:tcPr>
                </a:tc>
                <a:extLst>
                  <a:ext uri="{0D108BD9-81ED-4DB2-BD59-A6C34878D82A}">
                    <a16:rowId xmlns:a16="http://schemas.microsoft.com/office/drawing/2014/main" val="329632586"/>
                  </a:ext>
                </a:extLst>
              </a:tr>
              <a:tr h="370840">
                <a:tc>
                  <a:txBody>
                    <a:bodyPr/>
                    <a:lstStyle/>
                    <a:p>
                      <a:r>
                        <a:rPr lang="en-US">
                          <a:solidFill>
                            <a:schemeClr val="tx1"/>
                          </a:solidFill>
                        </a:rPr>
                        <a:t>Risk level: </a:t>
                      </a:r>
                      <a:r>
                        <a:rPr lang="en-US">
                          <a:solidFill>
                            <a:schemeClr val="tx1"/>
                          </a:solidFill>
                          <a:sym typeface="Wingdings" panose="05000000000000000000" pitchFamily="2" charset="2"/>
                        </a:rPr>
                        <a:t></a:t>
                      </a:r>
                      <a:endParaRPr lang="en-US">
                        <a:solidFill>
                          <a:schemeClr val="tx1"/>
                        </a:solidFill>
                      </a:endParaRPr>
                    </a:p>
                  </a:txBody>
                  <a:tcPr>
                    <a:noFill/>
                  </a:tcPr>
                </a:tc>
                <a:extLst>
                  <a:ext uri="{0D108BD9-81ED-4DB2-BD59-A6C34878D82A}">
                    <a16:rowId xmlns:a16="http://schemas.microsoft.com/office/drawing/2014/main" val="3244605556"/>
                  </a:ext>
                </a:extLst>
              </a:tr>
              <a:tr h="370840">
                <a:tc>
                  <a:txBody>
                    <a:bodyPr/>
                    <a:lstStyle/>
                    <a:p>
                      <a:endParaRPr lang="en-US">
                        <a:solidFill>
                          <a:schemeClr val="tx1"/>
                        </a:solidFill>
                      </a:endParaRPr>
                    </a:p>
                  </a:txBody>
                  <a:tcPr>
                    <a:noFill/>
                  </a:tcPr>
                </a:tc>
                <a:extLst>
                  <a:ext uri="{0D108BD9-81ED-4DB2-BD59-A6C34878D82A}">
                    <a16:rowId xmlns:a16="http://schemas.microsoft.com/office/drawing/2014/main" val="1639332035"/>
                  </a:ext>
                </a:extLst>
              </a:tr>
            </a:tbl>
          </a:graphicData>
        </a:graphic>
      </p:graphicFrame>
      <p:graphicFrame>
        <p:nvGraphicFramePr>
          <p:cNvPr id="6" name="Content Placeholder 5">
            <a:extLst>
              <a:ext uri="{FF2B5EF4-FFF2-40B4-BE49-F238E27FC236}">
                <a16:creationId xmlns:a16="http://schemas.microsoft.com/office/drawing/2014/main" id="{F11F1DFE-987D-442C-A34C-18B52864CBDC}"/>
              </a:ext>
            </a:extLst>
          </p:cNvPr>
          <p:cNvGraphicFramePr>
            <a:graphicFrameLocks noGrp="1"/>
          </p:cNvGraphicFramePr>
          <p:nvPr>
            <p:ph idx="1"/>
            <p:extLst/>
          </p:nvPr>
        </p:nvGraphicFramePr>
        <p:xfrm>
          <a:off x="393357" y="3223205"/>
          <a:ext cx="3625380" cy="2672080"/>
        </p:xfrm>
        <a:graphic>
          <a:graphicData uri="http://schemas.openxmlformats.org/drawingml/2006/table">
            <a:tbl>
              <a:tblPr firstRow="1" bandRow="1">
                <a:tableStyleId>{5C22544A-7EE6-4342-B048-85BDC9FD1C3A}</a:tableStyleId>
              </a:tblPr>
              <a:tblGrid>
                <a:gridCol w="3625380">
                  <a:extLst>
                    <a:ext uri="{9D8B030D-6E8A-4147-A177-3AD203B41FA5}">
                      <a16:colId xmlns:a16="http://schemas.microsoft.com/office/drawing/2014/main" val="1076892844"/>
                    </a:ext>
                  </a:extLst>
                </a:gridCol>
              </a:tblGrid>
              <a:tr h="370840">
                <a:tc>
                  <a:txBody>
                    <a:bodyPr/>
                    <a:lstStyle/>
                    <a:p>
                      <a:r>
                        <a:rPr lang="en-US">
                          <a:solidFill>
                            <a:schemeClr val="tx1"/>
                          </a:solidFill>
                        </a:rPr>
                        <a:t>Strategy 1 </a:t>
                      </a:r>
                      <a:r>
                        <a:rPr lang="en-US">
                          <a:solidFill>
                            <a:srgbClr val="00B0F0"/>
                          </a:solidFill>
                        </a:rPr>
                        <a:t>Go All-In</a:t>
                      </a:r>
                    </a:p>
                  </a:txBody>
                  <a:tcPr>
                    <a:noFill/>
                  </a:tcPr>
                </a:tc>
                <a:extLst>
                  <a:ext uri="{0D108BD9-81ED-4DB2-BD59-A6C34878D82A}">
                    <a16:rowId xmlns:a16="http://schemas.microsoft.com/office/drawing/2014/main" val="950934409"/>
                  </a:ext>
                </a:extLst>
              </a:tr>
              <a:tr h="370840">
                <a:tc>
                  <a:txBody>
                    <a:bodyPr/>
                    <a:lstStyle/>
                    <a:p>
                      <a:r>
                        <a:rPr lang="en-US">
                          <a:solidFill>
                            <a:schemeClr val="tx1"/>
                          </a:solidFill>
                        </a:rPr>
                        <a:t>Take the leap of faith to create a spin-off company focused 100% on innovation.</a:t>
                      </a:r>
                    </a:p>
                    <a:p>
                      <a:endParaRPr lang="en-US">
                        <a:solidFill>
                          <a:schemeClr val="tx1"/>
                        </a:solidFill>
                      </a:endParaRPr>
                    </a:p>
                  </a:txBody>
                  <a:tcPr>
                    <a:noFill/>
                  </a:tcPr>
                </a:tc>
                <a:extLst>
                  <a:ext uri="{0D108BD9-81ED-4DB2-BD59-A6C34878D82A}">
                    <a16:rowId xmlns:a16="http://schemas.microsoft.com/office/drawing/2014/main" val="2502395607"/>
                  </a:ext>
                </a:extLst>
              </a:tr>
              <a:tr h="370840">
                <a:tc>
                  <a:txBody>
                    <a:bodyPr/>
                    <a:lstStyle/>
                    <a:p>
                      <a:r>
                        <a:rPr lang="en-US">
                          <a:solidFill>
                            <a:schemeClr val="tx1"/>
                          </a:solidFill>
                        </a:rPr>
                        <a:t>Example: Aviva Digital Garage</a:t>
                      </a:r>
                    </a:p>
                  </a:txBody>
                  <a:tcPr>
                    <a:noFill/>
                  </a:tcPr>
                </a:tc>
                <a:extLst>
                  <a:ext uri="{0D108BD9-81ED-4DB2-BD59-A6C34878D82A}">
                    <a16:rowId xmlns:a16="http://schemas.microsoft.com/office/drawing/2014/main" val="329632586"/>
                  </a:ext>
                </a:extLst>
              </a:tr>
              <a:tr h="370840">
                <a:tc>
                  <a:txBody>
                    <a:bodyPr/>
                    <a:lstStyle/>
                    <a:p>
                      <a:r>
                        <a:rPr lang="en-US">
                          <a:solidFill>
                            <a:schemeClr val="tx1"/>
                          </a:solidFill>
                        </a:rPr>
                        <a:t>Risk level: </a:t>
                      </a:r>
                      <a:r>
                        <a:rPr lang="en-US">
                          <a:solidFill>
                            <a:schemeClr val="tx1"/>
                          </a:solidFill>
                          <a:sym typeface="Wingdings" panose="05000000000000000000" pitchFamily="2" charset="2"/>
                        </a:rPr>
                        <a:t></a:t>
                      </a:r>
                      <a:endParaRPr lang="en-US">
                        <a:solidFill>
                          <a:schemeClr val="tx1"/>
                        </a:solidFill>
                      </a:endParaRPr>
                    </a:p>
                  </a:txBody>
                  <a:tcPr>
                    <a:noFill/>
                  </a:tcPr>
                </a:tc>
                <a:extLst>
                  <a:ext uri="{0D108BD9-81ED-4DB2-BD59-A6C34878D82A}">
                    <a16:rowId xmlns:a16="http://schemas.microsoft.com/office/drawing/2014/main" val="3244605556"/>
                  </a:ext>
                </a:extLst>
              </a:tr>
              <a:tr h="370840">
                <a:tc>
                  <a:txBody>
                    <a:bodyPr/>
                    <a:lstStyle/>
                    <a:p>
                      <a:endParaRPr lang="en-US">
                        <a:solidFill>
                          <a:schemeClr val="tx1"/>
                        </a:solidFill>
                      </a:endParaRPr>
                    </a:p>
                  </a:txBody>
                  <a:tcPr>
                    <a:noFill/>
                  </a:tcPr>
                </a:tc>
                <a:extLst>
                  <a:ext uri="{0D108BD9-81ED-4DB2-BD59-A6C34878D82A}">
                    <a16:rowId xmlns:a16="http://schemas.microsoft.com/office/drawing/2014/main" val="1639332035"/>
                  </a:ext>
                </a:extLst>
              </a:tr>
            </a:tbl>
          </a:graphicData>
        </a:graphic>
      </p:graphicFrame>
      <p:sp>
        <p:nvSpPr>
          <p:cNvPr id="4" name="Footer Placeholder 3">
            <a:extLst>
              <a:ext uri="{FF2B5EF4-FFF2-40B4-BE49-F238E27FC236}">
                <a16:creationId xmlns:a16="http://schemas.microsoft.com/office/drawing/2014/main" id="{8BFCF982-6313-418D-9974-9EE63859E09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A2E42968-C8B3-4E9B-8ED3-0F0CF9DB2462}"/>
              </a:ext>
            </a:extLst>
          </p:cNvPr>
          <p:cNvSpPr>
            <a:spLocks noGrp="1"/>
          </p:cNvSpPr>
          <p:nvPr>
            <p:ph type="title"/>
          </p:nvPr>
        </p:nvSpPr>
        <p:spPr>
          <a:xfrm>
            <a:off x="393357" y="816314"/>
            <a:ext cx="11138884" cy="492494"/>
          </a:xfrm>
        </p:spPr>
        <p:txBody>
          <a:bodyPr/>
          <a:lstStyle/>
          <a:p>
            <a:r>
              <a:rPr lang="en-US"/>
              <a:t>Business Strategies for Delivering Innovation</a:t>
            </a:r>
          </a:p>
        </p:txBody>
      </p:sp>
      <p:graphicFrame>
        <p:nvGraphicFramePr>
          <p:cNvPr id="8" name="Content Placeholder 5">
            <a:extLst>
              <a:ext uri="{FF2B5EF4-FFF2-40B4-BE49-F238E27FC236}">
                <a16:creationId xmlns:a16="http://schemas.microsoft.com/office/drawing/2014/main" id="{A04BC8BE-57A3-4DB9-8ECD-E7A5B4361EE0}"/>
              </a:ext>
            </a:extLst>
          </p:cNvPr>
          <p:cNvGraphicFramePr>
            <a:graphicFrameLocks/>
          </p:cNvGraphicFramePr>
          <p:nvPr>
            <p:extLst/>
          </p:nvPr>
        </p:nvGraphicFramePr>
        <p:xfrm>
          <a:off x="4215828" y="3223205"/>
          <a:ext cx="3625380" cy="3220720"/>
        </p:xfrm>
        <a:graphic>
          <a:graphicData uri="http://schemas.openxmlformats.org/drawingml/2006/table">
            <a:tbl>
              <a:tblPr firstRow="1" bandRow="1">
                <a:tableStyleId>{5C22544A-7EE6-4342-B048-85BDC9FD1C3A}</a:tableStyleId>
              </a:tblPr>
              <a:tblGrid>
                <a:gridCol w="3625380">
                  <a:extLst>
                    <a:ext uri="{9D8B030D-6E8A-4147-A177-3AD203B41FA5}">
                      <a16:colId xmlns:a16="http://schemas.microsoft.com/office/drawing/2014/main" val="1076892844"/>
                    </a:ext>
                  </a:extLst>
                </a:gridCol>
              </a:tblGrid>
              <a:tr h="370840">
                <a:tc>
                  <a:txBody>
                    <a:bodyPr/>
                    <a:lstStyle/>
                    <a:p>
                      <a:r>
                        <a:rPr lang="en-US">
                          <a:solidFill>
                            <a:schemeClr val="tx1"/>
                          </a:solidFill>
                        </a:rPr>
                        <a:t>Strategy 2 </a:t>
                      </a:r>
                      <a:r>
                        <a:rPr lang="en-US">
                          <a:solidFill>
                            <a:srgbClr val="00B0F0"/>
                          </a:solidFill>
                        </a:rPr>
                        <a:t>Corporate Lab</a:t>
                      </a:r>
                    </a:p>
                  </a:txBody>
                  <a:tcPr>
                    <a:noFill/>
                  </a:tcPr>
                </a:tc>
                <a:extLst>
                  <a:ext uri="{0D108BD9-81ED-4DB2-BD59-A6C34878D82A}">
                    <a16:rowId xmlns:a16="http://schemas.microsoft.com/office/drawing/2014/main" val="950934409"/>
                  </a:ext>
                </a:extLst>
              </a:tr>
              <a:tr h="370840">
                <a:tc>
                  <a:txBody>
                    <a:bodyPr/>
                    <a:lstStyle/>
                    <a:p>
                      <a:r>
                        <a:rPr lang="en-US">
                          <a:solidFill>
                            <a:schemeClr val="tx1"/>
                          </a:solidFill>
                        </a:rPr>
                        <a:t>Creating internal pockets of innovation within the larger company by putting in place a team dedicated to delivering pilot projects and Proofs of Concept.</a:t>
                      </a:r>
                    </a:p>
                    <a:p>
                      <a:endParaRPr lang="en-US">
                        <a:solidFill>
                          <a:schemeClr val="tx1"/>
                        </a:solidFill>
                      </a:endParaRPr>
                    </a:p>
                  </a:txBody>
                  <a:tcPr>
                    <a:noFill/>
                  </a:tcPr>
                </a:tc>
                <a:extLst>
                  <a:ext uri="{0D108BD9-81ED-4DB2-BD59-A6C34878D82A}">
                    <a16:rowId xmlns:a16="http://schemas.microsoft.com/office/drawing/2014/main" val="2502395607"/>
                  </a:ext>
                </a:extLst>
              </a:tr>
              <a:tr h="370840">
                <a:tc>
                  <a:txBody>
                    <a:bodyPr/>
                    <a:lstStyle/>
                    <a:p>
                      <a:r>
                        <a:rPr lang="en-US">
                          <a:solidFill>
                            <a:schemeClr val="tx1"/>
                          </a:solidFill>
                        </a:rPr>
                        <a:t>Example: Beazley Labs</a:t>
                      </a:r>
                    </a:p>
                  </a:txBody>
                  <a:tcPr>
                    <a:noFill/>
                  </a:tcPr>
                </a:tc>
                <a:extLst>
                  <a:ext uri="{0D108BD9-81ED-4DB2-BD59-A6C34878D82A}">
                    <a16:rowId xmlns:a16="http://schemas.microsoft.com/office/drawing/2014/main" val="329632586"/>
                  </a:ext>
                </a:extLst>
              </a:tr>
              <a:tr h="370840">
                <a:tc>
                  <a:txBody>
                    <a:bodyPr/>
                    <a:lstStyle/>
                    <a:p>
                      <a:r>
                        <a:rPr lang="en-US">
                          <a:solidFill>
                            <a:schemeClr val="tx1"/>
                          </a:solidFill>
                        </a:rPr>
                        <a:t>Risk level: </a:t>
                      </a:r>
                      <a:r>
                        <a:rPr lang="en-US">
                          <a:solidFill>
                            <a:schemeClr val="tx1"/>
                          </a:solidFill>
                          <a:sym typeface="Wingdings" panose="05000000000000000000" pitchFamily="2" charset="2"/>
                        </a:rPr>
                        <a:t></a:t>
                      </a:r>
                      <a:endParaRPr lang="en-US">
                        <a:solidFill>
                          <a:schemeClr val="tx1"/>
                        </a:solidFill>
                      </a:endParaRPr>
                    </a:p>
                  </a:txBody>
                  <a:tcPr>
                    <a:noFill/>
                  </a:tcPr>
                </a:tc>
                <a:extLst>
                  <a:ext uri="{0D108BD9-81ED-4DB2-BD59-A6C34878D82A}">
                    <a16:rowId xmlns:a16="http://schemas.microsoft.com/office/drawing/2014/main" val="3244605556"/>
                  </a:ext>
                </a:extLst>
              </a:tr>
              <a:tr h="370840">
                <a:tc>
                  <a:txBody>
                    <a:bodyPr/>
                    <a:lstStyle/>
                    <a:p>
                      <a:endParaRPr lang="en-US">
                        <a:solidFill>
                          <a:schemeClr val="tx1"/>
                        </a:solidFill>
                      </a:endParaRPr>
                    </a:p>
                  </a:txBody>
                  <a:tcPr>
                    <a:noFill/>
                  </a:tcPr>
                </a:tc>
                <a:extLst>
                  <a:ext uri="{0D108BD9-81ED-4DB2-BD59-A6C34878D82A}">
                    <a16:rowId xmlns:a16="http://schemas.microsoft.com/office/drawing/2014/main" val="1639332035"/>
                  </a:ext>
                </a:extLst>
              </a:tr>
            </a:tbl>
          </a:graphicData>
        </a:graphic>
      </p:graphicFrame>
      <p:sp>
        <p:nvSpPr>
          <p:cNvPr id="10" name="Rectangle 9">
            <a:extLst>
              <a:ext uri="{FF2B5EF4-FFF2-40B4-BE49-F238E27FC236}">
                <a16:creationId xmlns:a16="http://schemas.microsoft.com/office/drawing/2014/main" id="{4C011C7F-622D-42E3-8F41-A4B61C6A53C2}"/>
              </a:ext>
            </a:extLst>
          </p:cNvPr>
          <p:cNvSpPr/>
          <p:nvPr/>
        </p:nvSpPr>
        <p:spPr>
          <a:xfrm>
            <a:off x="393357" y="1529984"/>
            <a:ext cx="3625380" cy="1656080"/>
          </a:xfrm>
          <a:prstGeom prst="rect">
            <a:avLst/>
          </a:prstGeom>
          <a:blipFill>
            <a:blip r:embed="rId2"/>
            <a:srcRect/>
            <a:stretch>
              <a:fillRect t="-22971" b="-229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5CB7CBA2-B154-4B8D-8DD4-5B4242F84464}"/>
              </a:ext>
            </a:extLst>
          </p:cNvPr>
          <p:cNvSpPr/>
          <p:nvPr/>
        </p:nvSpPr>
        <p:spPr>
          <a:xfrm>
            <a:off x="4215829" y="1529984"/>
            <a:ext cx="3625380" cy="1656080"/>
          </a:xfrm>
          <a:prstGeom prst="rect">
            <a:avLst/>
          </a:prstGeom>
          <a:blipFill dpi="0" rotWithShape="1">
            <a:blip r:embed="rId3" cstate="print">
              <a:extLst>
                <a:ext uri="{28A0092B-C50C-407E-A947-70E740481C1C}">
                  <a14:useLocalDpi xmlns:a14="http://schemas.microsoft.com/office/drawing/2010/main" val="0"/>
                </a:ext>
              </a:extLst>
            </a:blip>
            <a:srcRect/>
            <a:stretch>
              <a:fillRect t="-3196" b="-31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48A788CB-6B2D-4C9B-AB9A-7E66C6CD4E64}"/>
              </a:ext>
            </a:extLst>
          </p:cNvPr>
          <p:cNvSpPr/>
          <p:nvPr/>
        </p:nvSpPr>
        <p:spPr>
          <a:xfrm>
            <a:off x="8038299" y="1529984"/>
            <a:ext cx="3625380" cy="1656080"/>
          </a:xfrm>
          <a:prstGeom prst="rect">
            <a:avLst/>
          </a:prstGeom>
          <a:blipFill dpi="0" rotWithShape="1">
            <a:blip r:embed="rId4" cstate="print">
              <a:extLst>
                <a:ext uri="{28A0092B-C50C-407E-A947-70E740481C1C}">
                  <a14:useLocalDpi xmlns:a14="http://schemas.microsoft.com/office/drawing/2010/main" val="0"/>
                </a:ext>
              </a:extLst>
            </a:blip>
            <a:srcRect/>
            <a:stretch>
              <a:fillRect t="-11569" b="-1156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FCED5FDD-F728-4B95-A097-92C37B1D2737}"/>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6623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F725F7-5109-4117-983C-953403CF46C0}"/>
              </a:ext>
            </a:extLst>
          </p:cNvPr>
          <p:cNvSpPr/>
          <p:nvPr/>
        </p:nvSpPr>
        <p:spPr>
          <a:xfrm>
            <a:off x="0" y="-6479"/>
            <a:ext cx="12192000" cy="6864479"/>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7FB73867-F4C9-42F9-A380-34C8B285CAF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Arial" panose="020B0604020202020204"/>
                <a:ea typeface="+mn-ea"/>
                <a:cs typeface="+mn-cs"/>
              </a:rPr>
              <a:t>©2018 Softelligence. All rights reserved</a:t>
            </a:r>
          </a:p>
        </p:txBody>
      </p:sp>
      <p:sp>
        <p:nvSpPr>
          <p:cNvPr id="2" name="Content Placeholder 1">
            <a:extLst>
              <a:ext uri="{FF2B5EF4-FFF2-40B4-BE49-F238E27FC236}">
                <a16:creationId xmlns:a16="http://schemas.microsoft.com/office/drawing/2014/main" id="{EF39602E-33EF-48ED-9D11-A2CBC21AFE82}"/>
              </a:ext>
            </a:extLst>
          </p:cNvPr>
          <p:cNvSpPr>
            <a:spLocks noGrp="1"/>
          </p:cNvSpPr>
          <p:nvPr>
            <p:ph sz="quarter" idx="13"/>
          </p:nvPr>
        </p:nvSpPr>
        <p:spPr>
          <a:xfrm>
            <a:off x="0" y="3071209"/>
            <a:ext cx="12192000" cy="1329341"/>
          </a:xfrm>
        </p:spPr>
        <p:txBody>
          <a:bodyPr>
            <a:normAutofit/>
          </a:bodyPr>
          <a:lstStyle/>
          <a:p>
            <a:pPr marL="0" indent="0" algn="ctr">
              <a:buNone/>
            </a:pPr>
            <a:r>
              <a:rPr lang="en-US" sz="2800" b="1">
                <a:effectLst>
                  <a:outerShdw blurRad="38100" dist="38100" dir="2700000" algn="tl">
                    <a:srgbClr val="000000">
                      <a:alpha val="43137"/>
                    </a:srgbClr>
                  </a:outerShdw>
                </a:effectLst>
              </a:rPr>
              <a:t>But what are the </a:t>
            </a:r>
            <a:r>
              <a:rPr lang="en-US" sz="2800" b="1">
                <a:solidFill>
                  <a:srgbClr val="5BD4FF"/>
                </a:solidFill>
                <a:effectLst>
                  <a:outerShdw blurRad="38100" dist="38100" dir="2700000" algn="tl">
                    <a:srgbClr val="000000">
                      <a:alpha val="43137"/>
                    </a:srgbClr>
                  </a:outerShdw>
                </a:effectLst>
              </a:rPr>
              <a:t>real-world business problems </a:t>
            </a:r>
          </a:p>
          <a:p>
            <a:pPr marL="0" indent="0" algn="ctr">
              <a:buNone/>
            </a:pPr>
            <a:r>
              <a:rPr lang="en-US" sz="2800" b="1">
                <a:effectLst>
                  <a:outerShdw blurRad="38100" dist="38100" dir="2700000" algn="tl">
                    <a:srgbClr val="000000">
                      <a:alpha val="43137"/>
                    </a:srgbClr>
                  </a:outerShdw>
                </a:effectLst>
              </a:rPr>
              <a:t>we are trying to solve with AI?</a:t>
            </a:r>
          </a:p>
        </p:txBody>
      </p:sp>
      <p:pic>
        <p:nvPicPr>
          <p:cNvPr id="8" name="Picture 7">
            <a:extLst>
              <a:ext uri="{FF2B5EF4-FFF2-40B4-BE49-F238E27FC236}">
                <a16:creationId xmlns:a16="http://schemas.microsoft.com/office/drawing/2014/main" id="{58B6231F-DB19-4749-8546-E2A5B9E3C5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39" y="128520"/>
            <a:ext cx="2479817" cy="762434"/>
          </a:xfrm>
          <a:prstGeom prst="rect">
            <a:avLst/>
          </a:prstGeom>
        </p:spPr>
      </p:pic>
    </p:spTree>
    <p:extLst>
      <p:ext uri="{BB962C8B-B14F-4D97-AF65-F5344CB8AC3E}">
        <p14:creationId xmlns:p14="http://schemas.microsoft.com/office/powerpoint/2010/main" val="4112696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A8D5058-A01C-415C-9E76-4099D04FD419}"/>
              </a:ext>
            </a:extLst>
          </p:cNvPr>
          <p:cNvSpPr/>
          <p:nvPr/>
        </p:nvSpPr>
        <p:spPr>
          <a:xfrm>
            <a:off x="715584" y="1718651"/>
            <a:ext cx="10533441" cy="1184960"/>
          </a:xfrm>
          <a:custGeom>
            <a:avLst/>
            <a:gdLst>
              <a:gd name="connsiteX0" fmla="*/ 0 w 9256174"/>
              <a:gd name="connsiteY0" fmla="*/ 118496 h 1184960"/>
              <a:gd name="connsiteX1" fmla="*/ 118496 w 9256174"/>
              <a:gd name="connsiteY1" fmla="*/ 0 h 1184960"/>
              <a:gd name="connsiteX2" fmla="*/ 9137678 w 9256174"/>
              <a:gd name="connsiteY2" fmla="*/ 0 h 1184960"/>
              <a:gd name="connsiteX3" fmla="*/ 9256174 w 9256174"/>
              <a:gd name="connsiteY3" fmla="*/ 118496 h 1184960"/>
              <a:gd name="connsiteX4" fmla="*/ 9256174 w 9256174"/>
              <a:gd name="connsiteY4" fmla="*/ 1066464 h 1184960"/>
              <a:gd name="connsiteX5" fmla="*/ 9137678 w 9256174"/>
              <a:gd name="connsiteY5" fmla="*/ 1184960 h 1184960"/>
              <a:gd name="connsiteX6" fmla="*/ 118496 w 9256174"/>
              <a:gd name="connsiteY6" fmla="*/ 1184960 h 1184960"/>
              <a:gd name="connsiteX7" fmla="*/ 0 w 9256174"/>
              <a:gd name="connsiteY7" fmla="*/ 1066464 h 1184960"/>
              <a:gd name="connsiteX8" fmla="*/ 0 w 9256174"/>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6174" h="1184960">
                <a:moveTo>
                  <a:pt x="0" y="118496"/>
                </a:moveTo>
                <a:cubicBezTo>
                  <a:pt x="0" y="53052"/>
                  <a:pt x="53052" y="0"/>
                  <a:pt x="118496" y="0"/>
                </a:cubicBezTo>
                <a:lnTo>
                  <a:pt x="9137678" y="0"/>
                </a:lnTo>
                <a:cubicBezTo>
                  <a:pt x="9203122" y="0"/>
                  <a:pt x="9256174" y="53052"/>
                  <a:pt x="9256174" y="118496"/>
                </a:cubicBezTo>
                <a:lnTo>
                  <a:pt x="9256174" y="1066464"/>
                </a:lnTo>
                <a:cubicBezTo>
                  <a:pt x="9256174" y="1131908"/>
                  <a:pt x="9203122" y="1184960"/>
                  <a:pt x="9137678"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636" tIns="236636" rIns="236636" bIns="23663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1" i="0" u="none" strike="noStrike" kern="1200" cap="none" spc="0" normalizeH="0" baseline="0" noProof="0">
                <a:ln>
                  <a:noFill/>
                </a:ln>
                <a:solidFill>
                  <a:srgbClr val="00B0F0"/>
                </a:solidFill>
                <a:effectLst/>
                <a:uLnTx/>
                <a:uFillTx/>
                <a:latin typeface="Arial Nova" panose="020B0504020202020204" pitchFamily="34" charset="0"/>
                <a:ea typeface="+mn-ea"/>
                <a:cs typeface="+mn-cs"/>
              </a:rPr>
              <a:t>Better customer experience</a:t>
            </a:r>
          </a:p>
        </p:txBody>
      </p:sp>
      <p:sp>
        <p:nvSpPr>
          <p:cNvPr id="9" name="Freeform: Shape 8">
            <a:extLst>
              <a:ext uri="{FF2B5EF4-FFF2-40B4-BE49-F238E27FC236}">
                <a16:creationId xmlns:a16="http://schemas.microsoft.com/office/drawing/2014/main" id="{CD712678-D0D9-4906-8B36-0BA124D65C22}"/>
              </a:ext>
            </a:extLst>
          </p:cNvPr>
          <p:cNvSpPr/>
          <p:nvPr/>
        </p:nvSpPr>
        <p:spPr>
          <a:xfrm>
            <a:off x="714375" y="3064508"/>
            <a:ext cx="6880769" cy="1184960"/>
          </a:xfrm>
          <a:custGeom>
            <a:avLst/>
            <a:gdLst>
              <a:gd name="connsiteX0" fmla="*/ 0 w 6046419"/>
              <a:gd name="connsiteY0" fmla="*/ 118496 h 1184960"/>
              <a:gd name="connsiteX1" fmla="*/ 118496 w 6046419"/>
              <a:gd name="connsiteY1" fmla="*/ 0 h 1184960"/>
              <a:gd name="connsiteX2" fmla="*/ 5927923 w 6046419"/>
              <a:gd name="connsiteY2" fmla="*/ 0 h 1184960"/>
              <a:gd name="connsiteX3" fmla="*/ 6046419 w 6046419"/>
              <a:gd name="connsiteY3" fmla="*/ 118496 h 1184960"/>
              <a:gd name="connsiteX4" fmla="*/ 6046419 w 6046419"/>
              <a:gd name="connsiteY4" fmla="*/ 1066464 h 1184960"/>
              <a:gd name="connsiteX5" fmla="*/ 5927923 w 6046419"/>
              <a:gd name="connsiteY5" fmla="*/ 1184960 h 1184960"/>
              <a:gd name="connsiteX6" fmla="*/ 118496 w 6046419"/>
              <a:gd name="connsiteY6" fmla="*/ 1184960 h 1184960"/>
              <a:gd name="connsiteX7" fmla="*/ 0 w 6046419"/>
              <a:gd name="connsiteY7" fmla="*/ 1066464 h 1184960"/>
              <a:gd name="connsiteX8" fmla="*/ 0 w 6046419"/>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6419" h="1184960">
                <a:moveTo>
                  <a:pt x="0" y="118496"/>
                </a:moveTo>
                <a:cubicBezTo>
                  <a:pt x="0" y="53052"/>
                  <a:pt x="53052" y="0"/>
                  <a:pt x="118496" y="0"/>
                </a:cubicBezTo>
                <a:lnTo>
                  <a:pt x="5927923" y="0"/>
                </a:lnTo>
                <a:cubicBezTo>
                  <a:pt x="5993367" y="0"/>
                  <a:pt x="6046419" y="53052"/>
                  <a:pt x="6046419" y="118496"/>
                </a:cubicBezTo>
                <a:lnTo>
                  <a:pt x="6046419" y="1066464"/>
                </a:lnTo>
                <a:cubicBezTo>
                  <a:pt x="6046419" y="1131908"/>
                  <a:pt x="5993367" y="1184960"/>
                  <a:pt x="5927923"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6626" tIns="156626" rIns="156626" bIns="156626"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a:ln>
                  <a:noFill/>
                </a:ln>
                <a:solidFill>
                  <a:srgbClr val="7030A0"/>
                </a:solidFill>
                <a:effectLst/>
                <a:uLnTx/>
                <a:uFillTx/>
                <a:latin typeface="Arial Nova" panose="020B0504020202020204" pitchFamily="34" charset="0"/>
                <a:ea typeface="+mn-ea"/>
                <a:cs typeface="+mn-cs"/>
              </a:rPr>
              <a:t>Reduce Expenses</a:t>
            </a:r>
            <a:endParaRPr kumimoji="0" lang="en-US" sz="3200" b="1" i="0" u="none" strike="noStrike" kern="1200" cap="none" spc="0" normalizeH="0" baseline="0" noProof="0">
              <a:ln>
                <a:noFill/>
              </a:ln>
              <a:solidFill>
                <a:srgbClr val="00B0F0"/>
              </a:solidFill>
              <a:effectLst/>
              <a:uLnTx/>
              <a:uFillTx/>
              <a:latin typeface="Arial Nova" panose="020B0504020202020204" pitchFamily="34" charset="0"/>
              <a:ea typeface="+mn-ea"/>
              <a:cs typeface="+mn-cs"/>
            </a:endParaRPr>
          </a:p>
        </p:txBody>
      </p:sp>
      <p:sp>
        <p:nvSpPr>
          <p:cNvPr id="10" name="Freeform: Shape 9">
            <a:extLst>
              <a:ext uri="{FF2B5EF4-FFF2-40B4-BE49-F238E27FC236}">
                <a16:creationId xmlns:a16="http://schemas.microsoft.com/office/drawing/2014/main" id="{FDD070C4-167F-407D-8CF3-9134E80885C3}"/>
              </a:ext>
            </a:extLst>
          </p:cNvPr>
          <p:cNvSpPr/>
          <p:nvPr/>
        </p:nvSpPr>
        <p:spPr>
          <a:xfrm>
            <a:off x="714374" y="4417469"/>
            <a:ext cx="3933826" cy="1184960"/>
          </a:xfrm>
          <a:custGeom>
            <a:avLst/>
            <a:gdLst>
              <a:gd name="connsiteX0" fmla="*/ 0 w 2961028"/>
              <a:gd name="connsiteY0" fmla="*/ 118496 h 1184960"/>
              <a:gd name="connsiteX1" fmla="*/ 118496 w 2961028"/>
              <a:gd name="connsiteY1" fmla="*/ 0 h 1184960"/>
              <a:gd name="connsiteX2" fmla="*/ 2842532 w 2961028"/>
              <a:gd name="connsiteY2" fmla="*/ 0 h 1184960"/>
              <a:gd name="connsiteX3" fmla="*/ 2961028 w 2961028"/>
              <a:gd name="connsiteY3" fmla="*/ 118496 h 1184960"/>
              <a:gd name="connsiteX4" fmla="*/ 2961028 w 2961028"/>
              <a:gd name="connsiteY4" fmla="*/ 1066464 h 1184960"/>
              <a:gd name="connsiteX5" fmla="*/ 2842532 w 2961028"/>
              <a:gd name="connsiteY5" fmla="*/ 1184960 h 1184960"/>
              <a:gd name="connsiteX6" fmla="*/ 118496 w 2961028"/>
              <a:gd name="connsiteY6" fmla="*/ 1184960 h 1184960"/>
              <a:gd name="connsiteX7" fmla="*/ 0 w 2961028"/>
              <a:gd name="connsiteY7" fmla="*/ 1066464 h 1184960"/>
              <a:gd name="connsiteX8" fmla="*/ 0 w 2961028"/>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1028" h="1184960">
                <a:moveTo>
                  <a:pt x="0" y="118496"/>
                </a:moveTo>
                <a:cubicBezTo>
                  <a:pt x="0" y="53052"/>
                  <a:pt x="53052" y="0"/>
                  <a:pt x="118496" y="0"/>
                </a:cubicBezTo>
                <a:lnTo>
                  <a:pt x="2842532" y="0"/>
                </a:lnTo>
                <a:cubicBezTo>
                  <a:pt x="2907976" y="0"/>
                  <a:pt x="2961028" y="53052"/>
                  <a:pt x="2961028" y="118496"/>
                </a:cubicBezTo>
                <a:lnTo>
                  <a:pt x="2961028" y="1066464"/>
                </a:lnTo>
                <a:cubicBezTo>
                  <a:pt x="2961028" y="1131908"/>
                  <a:pt x="2907976" y="1184960"/>
                  <a:pt x="2842532"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2336" tIns="122336" rIns="122336" bIns="122336"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FFC000"/>
                </a:solidFill>
                <a:effectLst/>
                <a:uLnTx/>
                <a:uFillTx/>
                <a:latin typeface="Arial Nova" panose="020B0504020202020204" pitchFamily="34" charset="0"/>
                <a:ea typeface="+mn-ea"/>
                <a:cs typeface="+mn-cs"/>
              </a:rPr>
              <a:t>Better risk management (through more accurate  predictions)</a:t>
            </a:r>
          </a:p>
        </p:txBody>
      </p:sp>
      <p:sp>
        <p:nvSpPr>
          <p:cNvPr id="11" name="Freeform: Shape 10">
            <a:extLst>
              <a:ext uri="{FF2B5EF4-FFF2-40B4-BE49-F238E27FC236}">
                <a16:creationId xmlns:a16="http://schemas.microsoft.com/office/drawing/2014/main" id="{AC923B78-69C9-445C-9392-9A7EE8815683}"/>
              </a:ext>
            </a:extLst>
          </p:cNvPr>
          <p:cNvSpPr/>
          <p:nvPr/>
        </p:nvSpPr>
        <p:spPr>
          <a:xfrm>
            <a:off x="4867275" y="4417469"/>
            <a:ext cx="2727870" cy="1184960"/>
          </a:xfrm>
          <a:custGeom>
            <a:avLst/>
            <a:gdLst>
              <a:gd name="connsiteX0" fmla="*/ 0 w 2961028"/>
              <a:gd name="connsiteY0" fmla="*/ 118496 h 1184960"/>
              <a:gd name="connsiteX1" fmla="*/ 118496 w 2961028"/>
              <a:gd name="connsiteY1" fmla="*/ 0 h 1184960"/>
              <a:gd name="connsiteX2" fmla="*/ 2842532 w 2961028"/>
              <a:gd name="connsiteY2" fmla="*/ 0 h 1184960"/>
              <a:gd name="connsiteX3" fmla="*/ 2961028 w 2961028"/>
              <a:gd name="connsiteY3" fmla="*/ 118496 h 1184960"/>
              <a:gd name="connsiteX4" fmla="*/ 2961028 w 2961028"/>
              <a:gd name="connsiteY4" fmla="*/ 1066464 h 1184960"/>
              <a:gd name="connsiteX5" fmla="*/ 2842532 w 2961028"/>
              <a:gd name="connsiteY5" fmla="*/ 1184960 h 1184960"/>
              <a:gd name="connsiteX6" fmla="*/ 118496 w 2961028"/>
              <a:gd name="connsiteY6" fmla="*/ 1184960 h 1184960"/>
              <a:gd name="connsiteX7" fmla="*/ 0 w 2961028"/>
              <a:gd name="connsiteY7" fmla="*/ 1066464 h 1184960"/>
              <a:gd name="connsiteX8" fmla="*/ 0 w 2961028"/>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1028" h="1184960">
                <a:moveTo>
                  <a:pt x="0" y="118496"/>
                </a:moveTo>
                <a:cubicBezTo>
                  <a:pt x="0" y="53052"/>
                  <a:pt x="53052" y="0"/>
                  <a:pt x="118496" y="0"/>
                </a:cubicBezTo>
                <a:lnTo>
                  <a:pt x="2842532" y="0"/>
                </a:lnTo>
                <a:cubicBezTo>
                  <a:pt x="2907976" y="0"/>
                  <a:pt x="2961028" y="53052"/>
                  <a:pt x="2961028" y="118496"/>
                </a:cubicBezTo>
                <a:lnTo>
                  <a:pt x="2961028" y="1066464"/>
                </a:lnTo>
                <a:cubicBezTo>
                  <a:pt x="2961028" y="1131908"/>
                  <a:pt x="2907976" y="1184960"/>
                  <a:pt x="2842532"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2336" tIns="122336" rIns="122336" bIns="122336"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1" i="0" u="none" strike="noStrike" kern="1200" cap="none" spc="0" normalizeH="0" baseline="0" noProof="0">
                <a:ln>
                  <a:noFill/>
                </a:ln>
                <a:solidFill>
                  <a:srgbClr val="002060"/>
                </a:solidFill>
                <a:effectLst/>
                <a:uLnTx/>
                <a:uFillTx/>
                <a:latin typeface="Arial Nova" panose="020B0504020202020204" pitchFamily="34" charset="0"/>
                <a:ea typeface="+mn-ea"/>
                <a:cs typeface="+mn-cs"/>
              </a:rPr>
              <a:t>Brand Differentiator</a:t>
            </a:r>
            <a:endParaRPr kumimoji="0" lang="en-US" sz="2300" b="1" i="0" u="none" strike="noStrike" kern="1200" cap="none" spc="0" normalizeH="0" baseline="0" noProof="0">
              <a:ln>
                <a:noFill/>
              </a:ln>
              <a:solidFill>
                <a:srgbClr val="00B0F0"/>
              </a:solidFill>
              <a:effectLst/>
              <a:uLnTx/>
              <a:uFillTx/>
              <a:latin typeface="Arial Nova" panose="020B0504020202020204" pitchFamily="34" charset="0"/>
              <a:ea typeface="+mn-ea"/>
              <a:cs typeface="+mn-cs"/>
            </a:endParaRPr>
          </a:p>
        </p:txBody>
      </p:sp>
      <p:sp>
        <p:nvSpPr>
          <p:cNvPr id="12" name="Freeform: Shape 11">
            <a:extLst>
              <a:ext uri="{FF2B5EF4-FFF2-40B4-BE49-F238E27FC236}">
                <a16:creationId xmlns:a16="http://schemas.microsoft.com/office/drawing/2014/main" id="{B085C62A-5424-46FC-8AD5-D2B8A2E4EA5D}"/>
              </a:ext>
            </a:extLst>
          </p:cNvPr>
          <p:cNvSpPr/>
          <p:nvPr/>
        </p:nvSpPr>
        <p:spPr>
          <a:xfrm>
            <a:off x="7878194" y="3064508"/>
            <a:ext cx="3369623" cy="1184960"/>
          </a:xfrm>
          <a:custGeom>
            <a:avLst/>
            <a:gdLst>
              <a:gd name="connsiteX0" fmla="*/ 0 w 2961028"/>
              <a:gd name="connsiteY0" fmla="*/ 118496 h 1184960"/>
              <a:gd name="connsiteX1" fmla="*/ 118496 w 2961028"/>
              <a:gd name="connsiteY1" fmla="*/ 0 h 1184960"/>
              <a:gd name="connsiteX2" fmla="*/ 2842532 w 2961028"/>
              <a:gd name="connsiteY2" fmla="*/ 0 h 1184960"/>
              <a:gd name="connsiteX3" fmla="*/ 2961028 w 2961028"/>
              <a:gd name="connsiteY3" fmla="*/ 118496 h 1184960"/>
              <a:gd name="connsiteX4" fmla="*/ 2961028 w 2961028"/>
              <a:gd name="connsiteY4" fmla="*/ 1066464 h 1184960"/>
              <a:gd name="connsiteX5" fmla="*/ 2842532 w 2961028"/>
              <a:gd name="connsiteY5" fmla="*/ 1184960 h 1184960"/>
              <a:gd name="connsiteX6" fmla="*/ 118496 w 2961028"/>
              <a:gd name="connsiteY6" fmla="*/ 1184960 h 1184960"/>
              <a:gd name="connsiteX7" fmla="*/ 0 w 2961028"/>
              <a:gd name="connsiteY7" fmla="*/ 1066464 h 1184960"/>
              <a:gd name="connsiteX8" fmla="*/ 0 w 2961028"/>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1028" h="1184960">
                <a:moveTo>
                  <a:pt x="0" y="118496"/>
                </a:moveTo>
                <a:cubicBezTo>
                  <a:pt x="0" y="53052"/>
                  <a:pt x="53052" y="0"/>
                  <a:pt x="118496" y="0"/>
                </a:cubicBezTo>
                <a:lnTo>
                  <a:pt x="2842532" y="0"/>
                </a:lnTo>
                <a:cubicBezTo>
                  <a:pt x="2907976" y="0"/>
                  <a:pt x="2961028" y="53052"/>
                  <a:pt x="2961028" y="118496"/>
                </a:cubicBezTo>
                <a:lnTo>
                  <a:pt x="2961028" y="1066464"/>
                </a:lnTo>
                <a:cubicBezTo>
                  <a:pt x="2961028" y="1131908"/>
                  <a:pt x="2907976" y="1184960"/>
                  <a:pt x="2842532"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6626" tIns="156626" rIns="156626" bIns="156626"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a:ln>
                  <a:noFill/>
                </a:ln>
                <a:solidFill>
                  <a:srgbClr val="00B050"/>
                </a:solidFill>
                <a:effectLst/>
                <a:uLnTx/>
                <a:uFillTx/>
                <a:latin typeface="Arial Nova" panose="020B0504020202020204" pitchFamily="34" charset="0"/>
                <a:ea typeface="+mn-ea"/>
                <a:cs typeface="+mn-cs"/>
              </a:rPr>
              <a:t>Optimize Sales Efforts</a:t>
            </a:r>
            <a:endParaRPr kumimoji="0" lang="en-US" sz="3200" b="1" i="0" u="none" strike="noStrike" kern="1200" cap="none" spc="0" normalizeH="0" baseline="0" noProof="0">
              <a:ln>
                <a:noFill/>
              </a:ln>
              <a:solidFill>
                <a:srgbClr val="00B0F0"/>
              </a:solidFill>
              <a:effectLst/>
              <a:uLnTx/>
              <a:uFillTx/>
              <a:latin typeface="Arial Nova" panose="020B0504020202020204" pitchFamily="34" charset="0"/>
              <a:ea typeface="+mn-ea"/>
              <a:cs typeface="+mn-cs"/>
            </a:endParaRPr>
          </a:p>
        </p:txBody>
      </p:sp>
      <p:sp>
        <p:nvSpPr>
          <p:cNvPr id="13" name="Freeform: Shape 12">
            <a:extLst>
              <a:ext uri="{FF2B5EF4-FFF2-40B4-BE49-F238E27FC236}">
                <a16:creationId xmlns:a16="http://schemas.microsoft.com/office/drawing/2014/main" id="{5C1F56D7-9613-4202-A3AF-1A22238FAFF8}"/>
              </a:ext>
            </a:extLst>
          </p:cNvPr>
          <p:cNvSpPr/>
          <p:nvPr/>
        </p:nvSpPr>
        <p:spPr>
          <a:xfrm>
            <a:off x="7878194" y="4400148"/>
            <a:ext cx="3369623" cy="1184960"/>
          </a:xfrm>
          <a:custGeom>
            <a:avLst/>
            <a:gdLst>
              <a:gd name="connsiteX0" fmla="*/ 0 w 2961028"/>
              <a:gd name="connsiteY0" fmla="*/ 118496 h 1184960"/>
              <a:gd name="connsiteX1" fmla="*/ 118496 w 2961028"/>
              <a:gd name="connsiteY1" fmla="*/ 0 h 1184960"/>
              <a:gd name="connsiteX2" fmla="*/ 2842532 w 2961028"/>
              <a:gd name="connsiteY2" fmla="*/ 0 h 1184960"/>
              <a:gd name="connsiteX3" fmla="*/ 2961028 w 2961028"/>
              <a:gd name="connsiteY3" fmla="*/ 118496 h 1184960"/>
              <a:gd name="connsiteX4" fmla="*/ 2961028 w 2961028"/>
              <a:gd name="connsiteY4" fmla="*/ 1066464 h 1184960"/>
              <a:gd name="connsiteX5" fmla="*/ 2842532 w 2961028"/>
              <a:gd name="connsiteY5" fmla="*/ 1184960 h 1184960"/>
              <a:gd name="connsiteX6" fmla="*/ 118496 w 2961028"/>
              <a:gd name="connsiteY6" fmla="*/ 1184960 h 1184960"/>
              <a:gd name="connsiteX7" fmla="*/ 0 w 2961028"/>
              <a:gd name="connsiteY7" fmla="*/ 1066464 h 1184960"/>
              <a:gd name="connsiteX8" fmla="*/ 0 w 2961028"/>
              <a:gd name="connsiteY8" fmla="*/ 118496 h 11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1028" h="1184960">
                <a:moveTo>
                  <a:pt x="0" y="118496"/>
                </a:moveTo>
                <a:cubicBezTo>
                  <a:pt x="0" y="53052"/>
                  <a:pt x="53052" y="0"/>
                  <a:pt x="118496" y="0"/>
                </a:cubicBezTo>
                <a:lnTo>
                  <a:pt x="2842532" y="0"/>
                </a:lnTo>
                <a:cubicBezTo>
                  <a:pt x="2907976" y="0"/>
                  <a:pt x="2961028" y="53052"/>
                  <a:pt x="2961028" y="118496"/>
                </a:cubicBezTo>
                <a:lnTo>
                  <a:pt x="2961028" y="1066464"/>
                </a:lnTo>
                <a:cubicBezTo>
                  <a:pt x="2961028" y="1131908"/>
                  <a:pt x="2907976" y="1184960"/>
                  <a:pt x="2842532" y="1184960"/>
                </a:cubicBezTo>
                <a:lnTo>
                  <a:pt x="118496" y="1184960"/>
                </a:lnTo>
                <a:cubicBezTo>
                  <a:pt x="53052" y="1184960"/>
                  <a:pt x="0" y="1131908"/>
                  <a:pt x="0" y="1066464"/>
                </a:cubicBezTo>
                <a:lnTo>
                  <a:pt x="0" y="118496"/>
                </a:lnTo>
                <a:close/>
              </a:path>
            </a:pathLst>
          </a:custGeom>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22336" tIns="122336" rIns="122336" bIns="122336"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1" i="0" u="none" strike="noStrike" kern="1200" cap="none" spc="0" normalizeH="0" baseline="0" noProof="0">
                <a:ln>
                  <a:noFill/>
                </a:ln>
                <a:solidFill>
                  <a:srgbClr val="C00000"/>
                </a:solidFill>
                <a:effectLst/>
                <a:uLnTx/>
                <a:uFillTx/>
                <a:latin typeface="Arial Nova" panose="020B0504020202020204" pitchFamily="34" charset="0"/>
                <a:ea typeface="+mn-ea"/>
                <a:cs typeface="+mn-cs"/>
              </a:rPr>
              <a:t>Improve Quality</a:t>
            </a:r>
          </a:p>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2300" b="1" i="0" u="none" strike="noStrike" kern="1200" cap="none" spc="0" normalizeH="0" baseline="0" noProof="0">
                <a:ln>
                  <a:noFill/>
                </a:ln>
                <a:solidFill>
                  <a:srgbClr val="C00000"/>
                </a:solidFill>
                <a:effectLst/>
                <a:uLnTx/>
                <a:uFillTx/>
                <a:latin typeface="Arial Nova" panose="020B0504020202020204" pitchFamily="34" charset="0"/>
                <a:ea typeface="+mn-ea"/>
                <a:cs typeface="+mn-cs"/>
              </a:rPr>
              <a:t>Reduce Errors</a:t>
            </a:r>
            <a:endParaRPr kumimoji="0" lang="en-US" sz="2300" b="1" i="0" u="none" strike="noStrike" kern="1200" cap="none" spc="0" normalizeH="0" baseline="0" noProof="0">
              <a:ln>
                <a:noFill/>
              </a:ln>
              <a:solidFill>
                <a:srgbClr val="00B0F0"/>
              </a:solidFill>
              <a:effectLst/>
              <a:uLnTx/>
              <a:uFillTx/>
              <a:latin typeface="Arial Nova" panose="020B0504020202020204" pitchFamily="34" charset="0"/>
              <a:ea typeface="+mn-ea"/>
              <a:cs typeface="+mn-cs"/>
            </a:endParaRPr>
          </a:p>
        </p:txBody>
      </p:sp>
      <p:sp>
        <p:nvSpPr>
          <p:cNvPr id="4" name="Footer Placeholder 3">
            <a:extLst>
              <a:ext uri="{FF2B5EF4-FFF2-40B4-BE49-F238E27FC236}">
                <a16:creationId xmlns:a16="http://schemas.microsoft.com/office/drawing/2014/main" id="{7728948E-747E-4C7B-B204-9CDA8D46713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B0721267-0A50-41AC-B2A0-FFA5C9B67299}"/>
              </a:ext>
            </a:extLst>
          </p:cNvPr>
          <p:cNvSpPr>
            <a:spLocks noGrp="1"/>
          </p:cNvSpPr>
          <p:nvPr>
            <p:ph type="title"/>
          </p:nvPr>
        </p:nvSpPr>
        <p:spPr/>
        <p:txBody>
          <a:bodyPr/>
          <a:lstStyle/>
          <a:p>
            <a:r>
              <a:rPr lang="en-US"/>
              <a:t>Generic Use Cases for AI</a:t>
            </a:r>
          </a:p>
        </p:txBody>
      </p:sp>
      <p:sp>
        <p:nvSpPr>
          <p:cNvPr id="15" name="Rectangle 14">
            <a:extLst>
              <a:ext uri="{FF2B5EF4-FFF2-40B4-BE49-F238E27FC236}">
                <a16:creationId xmlns:a16="http://schemas.microsoft.com/office/drawing/2014/main" id="{06B48174-64F2-4E9E-832F-7C3E1CD3EF46}"/>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7879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one Car insurance claims">
            <a:hlinkClick r:id="" action="ppaction://media"/>
            <a:extLst>
              <a:ext uri="{FF2B5EF4-FFF2-40B4-BE49-F238E27FC236}">
                <a16:creationId xmlns:a16="http://schemas.microsoft.com/office/drawing/2014/main" id="{A26DAC9E-A38A-44E2-A15C-509730DBEA9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3525" y="1442391"/>
            <a:ext cx="8797925" cy="5059362"/>
          </a:xfrm>
        </p:spPr>
      </p:pic>
      <p:sp>
        <p:nvSpPr>
          <p:cNvPr id="4" name="Footer Placeholder 3">
            <a:extLst>
              <a:ext uri="{FF2B5EF4-FFF2-40B4-BE49-F238E27FC236}">
                <a16:creationId xmlns:a16="http://schemas.microsoft.com/office/drawing/2014/main" id="{9711EFC1-B162-4A7B-929F-B1CC6242110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8AD25F4C-EEB1-4C69-9E66-1158CE7CBC7A}"/>
              </a:ext>
            </a:extLst>
          </p:cNvPr>
          <p:cNvSpPr>
            <a:spLocks noGrp="1"/>
          </p:cNvSpPr>
          <p:nvPr>
            <p:ph type="title"/>
          </p:nvPr>
        </p:nvSpPr>
        <p:spPr/>
        <p:txBody>
          <a:bodyPr/>
          <a:lstStyle/>
          <a:p>
            <a:pPr algn="ctr"/>
            <a:r>
              <a:rPr lang="en-US"/>
              <a:t>Intelligent Automation Applications in Insurance</a:t>
            </a:r>
          </a:p>
        </p:txBody>
      </p:sp>
    </p:spTree>
    <p:extLst>
      <p:ext uri="{BB962C8B-B14F-4D97-AF65-F5344CB8AC3E}">
        <p14:creationId xmlns:p14="http://schemas.microsoft.com/office/powerpoint/2010/main" val="110469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AF59F5-74F2-40BD-9093-577C878294FA}"/>
              </a:ext>
            </a:extLst>
          </p:cNvPr>
          <p:cNvSpPr>
            <a:spLocks noGrp="1"/>
          </p:cNvSpPr>
          <p:nvPr>
            <p:ph type="title"/>
          </p:nvPr>
        </p:nvSpPr>
        <p:spPr/>
        <p:txBody>
          <a:bodyPr anchor="t"/>
          <a:lstStyle/>
          <a:p>
            <a:r>
              <a:rPr lang="en-US"/>
              <a:t>Change Agents</a:t>
            </a:r>
          </a:p>
        </p:txBody>
      </p:sp>
      <p:sp>
        <p:nvSpPr>
          <p:cNvPr id="7" name="Text Placeholder 6">
            <a:extLst>
              <a:ext uri="{FF2B5EF4-FFF2-40B4-BE49-F238E27FC236}">
                <a16:creationId xmlns:a16="http://schemas.microsoft.com/office/drawing/2014/main" id="{60196166-7B83-4CF3-BE2E-B370521D4113}"/>
              </a:ext>
            </a:extLst>
          </p:cNvPr>
          <p:cNvSpPr>
            <a:spLocks noGrp="1"/>
          </p:cNvSpPr>
          <p:nvPr>
            <p:ph type="body" sz="half" idx="2"/>
          </p:nvPr>
        </p:nvSpPr>
        <p:spPr>
          <a:xfrm>
            <a:off x="362465" y="1722269"/>
            <a:ext cx="3144215" cy="4826812"/>
          </a:xfrm>
        </p:spPr>
        <p:txBody>
          <a:bodyPr anchor="ctr"/>
          <a:lstStyle/>
          <a:p>
            <a:pPr algn="ctr"/>
            <a:r>
              <a:rPr lang="en-US" sz="4400" b="1">
                <a:solidFill>
                  <a:srgbClr val="00B0F0"/>
                </a:solidFill>
              </a:rPr>
              <a:t>+255% </a:t>
            </a:r>
          </a:p>
          <a:p>
            <a:pPr algn="ctr"/>
            <a:r>
              <a:rPr lang="en-US" b="1"/>
              <a:t>Year-on-Year increase in mobile claims (2018 vs. 2017)</a:t>
            </a:r>
          </a:p>
          <a:p>
            <a:endParaRPr lang="en-US"/>
          </a:p>
          <a:p>
            <a:endParaRPr lang="en-US"/>
          </a:p>
        </p:txBody>
      </p:sp>
      <p:sp>
        <p:nvSpPr>
          <p:cNvPr id="4" name="Footer Placeholder 3">
            <a:extLst>
              <a:ext uri="{FF2B5EF4-FFF2-40B4-BE49-F238E27FC236}">
                <a16:creationId xmlns:a16="http://schemas.microsoft.com/office/drawing/2014/main" id="{033D793E-8160-4014-910D-034DB9FBBECE}"/>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9" name="TextBox 8">
            <a:extLst>
              <a:ext uri="{FF2B5EF4-FFF2-40B4-BE49-F238E27FC236}">
                <a16:creationId xmlns:a16="http://schemas.microsoft.com/office/drawing/2014/main" id="{702FECC2-EA74-49D0-9ACE-13C8D6A35609}"/>
              </a:ext>
            </a:extLst>
          </p:cNvPr>
          <p:cNvSpPr txBox="1"/>
          <p:nvPr/>
        </p:nvSpPr>
        <p:spPr>
          <a:xfrm>
            <a:off x="393358" y="5944285"/>
            <a:ext cx="95770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rPr>
              <a:t>Source: CCC Industry Data Extrapolations</a:t>
            </a:r>
          </a:p>
        </p:txBody>
      </p:sp>
      <p:sp>
        <p:nvSpPr>
          <p:cNvPr id="10" name="Rectangle 9">
            <a:extLst>
              <a:ext uri="{FF2B5EF4-FFF2-40B4-BE49-F238E27FC236}">
                <a16:creationId xmlns:a16="http://schemas.microsoft.com/office/drawing/2014/main" id="{0DE48A40-C5E4-489E-8E36-8A1F48E66536}"/>
              </a:ext>
            </a:extLst>
          </p:cNvPr>
          <p:cNvSpPr/>
          <p:nvPr/>
        </p:nvSpPr>
        <p:spPr>
          <a:xfrm>
            <a:off x="4021589" y="1255041"/>
            <a:ext cx="2515338" cy="4998569"/>
          </a:xfrm>
          <a:prstGeom prst="rect">
            <a:avLst/>
          </a:prstGeom>
          <a:blipFill dpi="0" rotWithShape="1">
            <a:blip r:embed="rId2" cstate="print">
              <a:extLst>
                <a:ext uri="{28A0092B-C50C-407E-A947-70E740481C1C}">
                  <a14:useLocalDpi xmlns:a14="http://schemas.microsoft.com/office/drawing/2010/main" val="0"/>
                </a:ext>
              </a:extLst>
            </a:blip>
            <a:srcRect/>
            <a:stretch>
              <a:fillRect l="-134068" t="-1141" r="-168580" b="-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E8DF915C-B5A6-4A6B-86E2-9D0149E60C2A}"/>
              </a:ext>
            </a:extLst>
          </p:cNvPr>
          <p:cNvSpPr/>
          <p:nvPr/>
        </p:nvSpPr>
        <p:spPr>
          <a:xfrm>
            <a:off x="6528897" y="1255041"/>
            <a:ext cx="2515338" cy="4998569"/>
          </a:xfrm>
          <a:prstGeom prst="rect">
            <a:avLst/>
          </a:prstGeom>
          <a:blipFill dpi="0" rotWithShape="1">
            <a:blip r:embed="rId3">
              <a:extLst>
                <a:ext uri="{28A0092B-C50C-407E-A947-70E740481C1C}">
                  <a14:useLocalDpi xmlns:a14="http://schemas.microsoft.com/office/drawing/2010/main" val="0"/>
                </a:ext>
              </a:extLst>
            </a:blip>
            <a:srcRect/>
            <a:stretch>
              <a:fillRect l="-126643" r="-1266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CED1A009-C6FF-4B57-8B37-397265D1B3BC}"/>
              </a:ext>
            </a:extLst>
          </p:cNvPr>
          <p:cNvSpPr/>
          <p:nvPr/>
        </p:nvSpPr>
        <p:spPr>
          <a:xfrm>
            <a:off x="9045082" y="1255041"/>
            <a:ext cx="2515338" cy="4998569"/>
          </a:xfrm>
          <a:prstGeom prst="rect">
            <a:avLst/>
          </a:prstGeom>
          <a:blipFill dpi="0" rotWithShape="1">
            <a:blip r:embed="rId4">
              <a:extLst>
                <a:ext uri="{28A0092B-C50C-407E-A947-70E740481C1C}">
                  <a14:useLocalDpi xmlns:a14="http://schemas.microsoft.com/office/drawing/2010/main" val="0"/>
                </a:ext>
              </a:extLst>
            </a:blip>
            <a:srcRect/>
            <a:stretch>
              <a:fillRect l="-147643" t="178" r="-105643" b="-1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69787A8A-C29B-4B3B-8E25-473667E5053B}"/>
              </a:ext>
            </a:extLst>
          </p:cNvPr>
          <p:cNvSpPr txBox="1"/>
          <p:nvPr/>
        </p:nvSpPr>
        <p:spPr>
          <a:xfrm>
            <a:off x="4021589" y="1580827"/>
            <a:ext cx="2506461" cy="33855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F0"/>
                </a:solidFill>
                <a:effectLst/>
                <a:uLnTx/>
                <a:uFillTx/>
                <a:latin typeface="Arial" panose="020B0604020202020204"/>
                <a:ea typeface="+mn-ea"/>
                <a:cs typeface="+mn-cs"/>
              </a:rPr>
              <a:t>Mobile</a:t>
            </a:r>
          </a:p>
        </p:txBody>
      </p:sp>
      <p:sp>
        <p:nvSpPr>
          <p:cNvPr id="16" name="TextBox 15">
            <a:extLst>
              <a:ext uri="{FF2B5EF4-FFF2-40B4-BE49-F238E27FC236}">
                <a16:creationId xmlns:a16="http://schemas.microsoft.com/office/drawing/2014/main" id="{10233FAC-EC49-4CA7-B2D8-524E2AB9857C}"/>
              </a:ext>
            </a:extLst>
          </p:cNvPr>
          <p:cNvSpPr txBox="1"/>
          <p:nvPr/>
        </p:nvSpPr>
        <p:spPr>
          <a:xfrm>
            <a:off x="6528050" y="5554010"/>
            <a:ext cx="2506461" cy="33855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F0"/>
                </a:solidFill>
                <a:effectLst/>
                <a:uLnTx/>
                <a:uFillTx/>
                <a:latin typeface="Arial" panose="020B0604020202020204"/>
                <a:ea typeface="+mn-ea"/>
                <a:cs typeface="+mn-cs"/>
              </a:rPr>
              <a:t>Internet of Things</a:t>
            </a:r>
          </a:p>
        </p:txBody>
      </p:sp>
      <p:sp>
        <p:nvSpPr>
          <p:cNvPr id="17" name="TextBox 16">
            <a:extLst>
              <a:ext uri="{FF2B5EF4-FFF2-40B4-BE49-F238E27FC236}">
                <a16:creationId xmlns:a16="http://schemas.microsoft.com/office/drawing/2014/main" id="{9BAA789F-5F98-47BB-A1C5-55112BEADE13}"/>
              </a:ext>
            </a:extLst>
          </p:cNvPr>
          <p:cNvSpPr txBox="1"/>
          <p:nvPr/>
        </p:nvSpPr>
        <p:spPr>
          <a:xfrm>
            <a:off x="9044235" y="1580827"/>
            <a:ext cx="2525167" cy="33855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B0F0"/>
                </a:solidFill>
                <a:effectLst/>
                <a:uLnTx/>
                <a:uFillTx/>
                <a:latin typeface="Arial" panose="020B0604020202020204"/>
                <a:ea typeface="+mn-ea"/>
                <a:cs typeface="+mn-cs"/>
              </a:rPr>
              <a:t>Artificial Intelligence</a:t>
            </a:r>
          </a:p>
        </p:txBody>
      </p:sp>
      <p:sp>
        <p:nvSpPr>
          <p:cNvPr id="14" name="Rectangle 13">
            <a:extLst>
              <a:ext uri="{FF2B5EF4-FFF2-40B4-BE49-F238E27FC236}">
                <a16:creationId xmlns:a16="http://schemas.microsoft.com/office/drawing/2014/main" id="{B99140A1-7AE9-4E74-BD1A-F77EDA7453DF}"/>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745209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BE837-5EB9-4993-A9D6-393621CFEEF8}"/>
              </a:ext>
            </a:extLst>
          </p:cNvPr>
          <p:cNvSpPr>
            <a:spLocks noGrp="1"/>
          </p:cNvSpPr>
          <p:nvPr>
            <p:ph sz="half" idx="1"/>
          </p:nvPr>
        </p:nvSpPr>
        <p:spPr/>
        <p:txBody>
          <a:bodyPr/>
          <a:lstStyle/>
          <a:p>
            <a:pPr marL="0" indent="0">
              <a:buNone/>
            </a:pPr>
            <a:endParaRPr lang="en-US" sz="2800"/>
          </a:p>
          <a:p>
            <a:pPr marL="285750" indent="-285750"/>
            <a:r>
              <a:rPr lang="en-US" sz="2800"/>
              <a:t>Chatbots</a:t>
            </a:r>
          </a:p>
          <a:p>
            <a:pPr marL="285750" indent="-285750"/>
            <a:r>
              <a:rPr lang="en-US" sz="2800"/>
              <a:t>Virtual Inspection</a:t>
            </a:r>
          </a:p>
          <a:p>
            <a:pPr marL="285750" indent="-285750"/>
            <a:r>
              <a:rPr lang="en-US" sz="2800"/>
              <a:t>Detection (Damage &amp; Total Loss)</a:t>
            </a:r>
          </a:p>
          <a:p>
            <a:pPr marL="285750" indent="-285750"/>
            <a:r>
              <a:rPr lang="en-US" sz="2800"/>
              <a:t>Auditing</a:t>
            </a:r>
          </a:p>
          <a:p>
            <a:pPr marL="285750" indent="-285750"/>
            <a:r>
              <a:rPr lang="en-US" sz="2800"/>
              <a:t>Estimation</a:t>
            </a:r>
          </a:p>
          <a:p>
            <a:pPr marL="285750" indent="-285750"/>
            <a:r>
              <a:rPr lang="en-US" sz="2800"/>
              <a:t>Insights</a:t>
            </a:r>
            <a:endParaRPr lang="en-US"/>
          </a:p>
        </p:txBody>
      </p:sp>
      <p:pic>
        <p:nvPicPr>
          <p:cNvPr id="7" name="Content Placeholder 6">
            <a:extLst>
              <a:ext uri="{FF2B5EF4-FFF2-40B4-BE49-F238E27FC236}">
                <a16:creationId xmlns:a16="http://schemas.microsoft.com/office/drawing/2014/main" id="{B2A15DB4-6AB7-4DF2-B79A-C092A752377E}"/>
              </a:ext>
            </a:extLst>
          </p:cNvPr>
          <p:cNvPicPr>
            <a:picLocks noGrp="1" noChangeAspect="1"/>
          </p:cNvPicPr>
          <p:nvPr>
            <p:ph sz="half" idx="2"/>
          </p:nvPr>
        </p:nvPicPr>
        <p:blipFill>
          <a:blip r:embed="rId2"/>
          <a:stretch>
            <a:fillRect/>
          </a:stretch>
        </p:blipFill>
        <p:spPr>
          <a:xfrm>
            <a:off x="6171596" y="1118238"/>
            <a:ext cx="5463079" cy="2473150"/>
          </a:xfrm>
          <a:prstGeom prst="rect">
            <a:avLst/>
          </a:prstGeom>
        </p:spPr>
      </p:pic>
      <p:sp>
        <p:nvSpPr>
          <p:cNvPr id="5" name="Footer Placeholder 4">
            <a:extLst>
              <a:ext uri="{FF2B5EF4-FFF2-40B4-BE49-F238E27FC236}">
                <a16:creationId xmlns:a16="http://schemas.microsoft.com/office/drawing/2014/main" id="{D0B665A6-F33B-49F0-B5AA-164764372891}"/>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6" name="Title 5">
            <a:extLst>
              <a:ext uri="{FF2B5EF4-FFF2-40B4-BE49-F238E27FC236}">
                <a16:creationId xmlns:a16="http://schemas.microsoft.com/office/drawing/2014/main" id="{F92647F6-2BDF-4594-91B6-5C55C99AECA8}"/>
              </a:ext>
            </a:extLst>
          </p:cNvPr>
          <p:cNvSpPr>
            <a:spLocks noGrp="1"/>
          </p:cNvSpPr>
          <p:nvPr>
            <p:ph type="title"/>
          </p:nvPr>
        </p:nvSpPr>
        <p:spPr/>
        <p:txBody>
          <a:bodyPr/>
          <a:lstStyle/>
          <a:p>
            <a:r>
              <a:rPr lang="en-US"/>
              <a:t>AI use cases in Insurance Claims</a:t>
            </a:r>
          </a:p>
        </p:txBody>
      </p:sp>
      <p:pic>
        <p:nvPicPr>
          <p:cNvPr id="8" name="Picture 7">
            <a:extLst>
              <a:ext uri="{FF2B5EF4-FFF2-40B4-BE49-F238E27FC236}">
                <a16:creationId xmlns:a16="http://schemas.microsoft.com/office/drawing/2014/main" id="{F3BD8C49-A1F8-4131-86F1-7F4253B20833}"/>
              </a:ext>
            </a:extLst>
          </p:cNvPr>
          <p:cNvPicPr>
            <a:picLocks noChangeAspect="1"/>
          </p:cNvPicPr>
          <p:nvPr/>
        </p:nvPicPr>
        <p:blipFill>
          <a:blip r:embed="rId3"/>
          <a:stretch>
            <a:fillRect/>
          </a:stretch>
        </p:blipFill>
        <p:spPr>
          <a:xfrm>
            <a:off x="6171596" y="3744487"/>
            <a:ext cx="5463079" cy="2412560"/>
          </a:xfrm>
          <a:prstGeom prst="rect">
            <a:avLst/>
          </a:prstGeom>
        </p:spPr>
      </p:pic>
      <p:sp>
        <p:nvSpPr>
          <p:cNvPr id="9" name="TextBox 8">
            <a:extLst>
              <a:ext uri="{FF2B5EF4-FFF2-40B4-BE49-F238E27FC236}">
                <a16:creationId xmlns:a16="http://schemas.microsoft.com/office/drawing/2014/main" id="{A193CA7D-8EAF-4288-8849-4AA35FE6A102}"/>
              </a:ext>
            </a:extLst>
          </p:cNvPr>
          <p:cNvSpPr txBox="1"/>
          <p:nvPr/>
        </p:nvSpPr>
        <p:spPr>
          <a:xfrm>
            <a:off x="7513780" y="4766101"/>
            <a:ext cx="2778710" cy="369332"/>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F0"/>
                </a:solidFill>
                <a:effectLst/>
                <a:uLnTx/>
                <a:uFillTx/>
                <a:latin typeface="Arial" panose="020B0604020202020204"/>
                <a:ea typeface="+mn-ea"/>
                <a:cs typeface="+mn-cs"/>
              </a:rPr>
              <a:t>Damage Detection</a:t>
            </a:r>
          </a:p>
        </p:txBody>
      </p:sp>
      <p:sp>
        <p:nvSpPr>
          <p:cNvPr id="11" name="Rectangle 10">
            <a:extLst>
              <a:ext uri="{FF2B5EF4-FFF2-40B4-BE49-F238E27FC236}">
                <a16:creationId xmlns:a16="http://schemas.microsoft.com/office/drawing/2014/main" id="{C8469171-A00E-4AE6-A9FF-765FB4AF4AC3}"/>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9237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5BF675-0C0E-439C-9E01-D5E8F780CC0F}"/>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DED5DC16-5AB7-4711-A855-A4A70B33AB62}"/>
              </a:ext>
            </a:extLst>
          </p:cNvPr>
          <p:cNvSpPr>
            <a:spLocks noGrp="1"/>
          </p:cNvSpPr>
          <p:nvPr>
            <p:ph type="title"/>
          </p:nvPr>
        </p:nvSpPr>
        <p:spPr>
          <a:xfrm>
            <a:off x="361950" y="816643"/>
            <a:ext cx="11138884" cy="492494"/>
          </a:xfrm>
        </p:spPr>
        <p:txBody>
          <a:bodyPr/>
          <a:lstStyle/>
          <a:p>
            <a:pPr algn="ctr"/>
            <a:r>
              <a:rPr lang="en-US"/>
              <a:t>The Speakers </a:t>
            </a:r>
            <a:r>
              <a:rPr lang="en-US" b="0">
                <a:solidFill>
                  <a:srgbClr val="00B0F0"/>
                </a:solidFill>
              </a:rPr>
              <a:t>#BucharestAIBootcamp </a:t>
            </a:r>
            <a:r>
              <a:rPr lang="en-US" b="0"/>
              <a:t>#GlobalAIBootcamp </a:t>
            </a:r>
          </a:p>
        </p:txBody>
      </p:sp>
      <p:sp>
        <p:nvSpPr>
          <p:cNvPr id="6" name="Oval 5">
            <a:extLst>
              <a:ext uri="{FF2B5EF4-FFF2-40B4-BE49-F238E27FC236}">
                <a16:creationId xmlns:a16="http://schemas.microsoft.com/office/drawing/2014/main" id="{1308CD41-1F45-4FDA-8630-33E08D0C54A1}"/>
              </a:ext>
            </a:extLst>
          </p:cNvPr>
          <p:cNvSpPr/>
          <p:nvPr/>
        </p:nvSpPr>
        <p:spPr>
          <a:xfrm>
            <a:off x="1139991" y="1472435"/>
            <a:ext cx="1629075" cy="162907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00F43C-7285-4377-B8EF-ED74996A0237}"/>
              </a:ext>
            </a:extLst>
          </p:cNvPr>
          <p:cNvSpPr/>
          <p:nvPr/>
        </p:nvSpPr>
        <p:spPr>
          <a:xfrm>
            <a:off x="3789537" y="1472435"/>
            <a:ext cx="1629075" cy="1629075"/>
          </a:xfrm>
          <a:prstGeom prst="ellipse">
            <a:avLst/>
          </a:prstGeom>
          <a:blipFill dpi="0" rotWithShape="1">
            <a:blip r:embed="rId3" cstate="print">
              <a:extLst>
                <a:ext uri="{28A0092B-C50C-407E-A947-70E740481C1C}">
                  <a14:useLocalDpi xmlns:a14="http://schemas.microsoft.com/office/drawing/2010/main" val="0"/>
                </a:ext>
              </a:extLst>
            </a:blip>
            <a:srcRect/>
            <a:stretch>
              <a:fillRect t="-5873" b="-44043"/>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E7F731F-F1AA-460C-BDC8-09EF9F048EFF}"/>
              </a:ext>
            </a:extLst>
          </p:cNvPr>
          <p:cNvSpPr/>
          <p:nvPr/>
        </p:nvSpPr>
        <p:spPr>
          <a:xfrm>
            <a:off x="6439083" y="1472435"/>
            <a:ext cx="1629075" cy="1629075"/>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07161C8-CF20-4A70-B132-B5A49C62BC5B}"/>
              </a:ext>
            </a:extLst>
          </p:cNvPr>
          <p:cNvSpPr/>
          <p:nvPr/>
        </p:nvSpPr>
        <p:spPr>
          <a:xfrm>
            <a:off x="9088630" y="1472435"/>
            <a:ext cx="1629075" cy="1629075"/>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6319B7-FEAE-4D8E-8DC0-717FDBE00C10}"/>
              </a:ext>
            </a:extLst>
          </p:cNvPr>
          <p:cNvSpPr/>
          <p:nvPr/>
        </p:nvSpPr>
        <p:spPr>
          <a:xfrm>
            <a:off x="524213" y="3908149"/>
            <a:ext cx="1629075" cy="162907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5F88460-BD08-4F08-9B23-353D36ED67DD}"/>
              </a:ext>
            </a:extLst>
          </p:cNvPr>
          <p:cNvSpPr/>
          <p:nvPr/>
        </p:nvSpPr>
        <p:spPr>
          <a:xfrm>
            <a:off x="5167101" y="3908149"/>
            <a:ext cx="1629075" cy="1629075"/>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88F9B9-01A2-4D8B-AE23-69CD4DCE37E9}"/>
              </a:ext>
            </a:extLst>
          </p:cNvPr>
          <p:cNvSpPr/>
          <p:nvPr/>
        </p:nvSpPr>
        <p:spPr>
          <a:xfrm>
            <a:off x="7488545" y="3908149"/>
            <a:ext cx="1629075" cy="1629075"/>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6863B12-90B0-4761-8109-E03F828F0159}"/>
              </a:ext>
            </a:extLst>
          </p:cNvPr>
          <p:cNvSpPr/>
          <p:nvPr/>
        </p:nvSpPr>
        <p:spPr>
          <a:xfrm>
            <a:off x="9809990" y="3908149"/>
            <a:ext cx="1629075" cy="1629075"/>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DB00EB5-4382-442D-A2BC-D79BCBA7E27A}"/>
              </a:ext>
            </a:extLst>
          </p:cNvPr>
          <p:cNvSpPr txBox="1"/>
          <p:nvPr/>
        </p:nvSpPr>
        <p:spPr>
          <a:xfrm>
            <a:off x="1011252" y="3168886"/>
            <a:ext cx="1967165" cy="584775"/>
          </a:xfrm>
          <a:prstGeom prst="rect">
            <a:avLst/>
          </a:prstGeom>
          <a:noFill/>
        </p:spPr>
        <p:txBody>
          <a:bodyPr wrap="square" rtlCol="0">
            <a:spAutoFit/>
          </a:bodyPr>
          <a:lstStyle/>
          <a:p>
            <a:pPr algn="ctr"/>
            <a:r>
              <a:rPr lang="en-US"/>
              <a:t>Sergiu Negut</a:t>
            </a:r>
          </a:p>
          <a:p>
            <a:pPr algn="ctr"/>
            <a:r>
              <a:rPr lang="en-US" sz="1400"/>
              <a:t>Business Angel</a:t>
            </a:r>
          </a:p>
        </p:txBody>
      </p:sp>
      <p:sp>
        <p:nvSpPr>
          <p:cNvPr id="22" name="TextBox 21">
            <a:extLst>
              <a:ext uri="{FF2B5EF4-FFF2-40B4-BE49-F238E27FC236}">
                <a16:creationId xmlns:a16="http://schemas.microsoft.com/office/drawing/2014/main" id="{5341026C-FF48-49AA-AEF5-840EF54BBD95}"/>
              </a:ext>
            </a:extLst>
          </p:cNvPr>
          <p:cNvSpPr txBox="1"/>
          <p:nvPr/>
        </p:nvSpPr>
        <p:spPr>
          <a:xfrm>
            <a:off x="3540325" y="3168886"/>
            <a:ext cx="2136809" cy="584775"/>
          </a:xfrm>
          <a:prstGeom prst="rect">
            <a:avLst/>
          </a:prstGeom>
          <a:noFill/>
        </p:spPr>
        <p:txBody>
          <a:bodyPr wrap="square" rtlCol="0">
            <a:spAutoFit/>
          </a:bodyPr>
          <a:lstStyle/>
          <a:p>
            <a:pPr algn="ctr"/>
            <a:r>
              <a:rPr lang="en-US"/>
              <a:t>Adrian Blidarus</a:t>
            </a:r>
          </a:p>
          <a:p>
            <a:pPr algn="ctr"/>
            <a:r>
              <a:rPr lang="en-US" sz="1400"/>
              <a:t>Softelligence</a:t>
            </a:r>
          </a:p>
        </p:txBody>
      </p:sp>
      <p:sp>
        <p:nvSpPr>
          <p:cNvPr id="23" name="TextBox 22">
            <a:extLst>
              <a:ext uri="{FF2B5EF4-FFF2-40B4-BE49-F238E27FC236}">
                <a16:creationId xmlns:a16="http://schemas.microsoft.com/office/drawing/2014/main" id="{E7ED481C-F30B-4D39-A0C3-3AF1F07CBC7A}"/>
              </a:ext>
            </a:extLst>
          </p:cNvPr>
          <p:cNvSpPr txBox="1"/>
          <p:nvPr/>
        </p:nvSpPr>
        <p:spPr>
          <a:xfrm>
            <a:off x="6239042" y="3180685"/>
            <a:ext cx="2136809" cy="584775"/>
          </a:xfrm>
          <a:prstGeom prst="rect">
            <a:avLst/>
          </a:prstGeom>
          <a:noFill/>
        </p:spPr>
        <p:txBody>
          <a:bodyPr wrap="square" rtlCol="0">
            <a:spAutoFit/>
          </a:bodyPr>
          <a:lstStyle/>
          <a:p>
            <a:pPr algn="ctr"/>
            <a:r>
              <a:rPr lang="en-US"/>
              <a:t>Konstantinos Tovil </a:t>
            </a:r>
            <a:r>
              <a:rPr lang="en-US" sz="1400"/>
              <a:t>TBI</a:t>
            </a:r>
            <a:endParaRPr lang="en-US"/>
          </a:p>
        </p:txBody>
      </p:sp>
      <p:sp>
        <p:nvSpPr>
          <p:cNvPr id="24" name="TextBox 23">
            <a:extLst>
              <a:ext uri="{FF2B5EF4-FFF2-40B4-BE49-F238E27FC236}">
                <a16:creationId xmlns:a16="http://schemas.microsoft.com/office/drawing/2014/main" id="{DED4C692-EC0F-4E0E-B8D3-1C17B0392327}"/>
              </a:ext>
            </a:extLst>
          </p:cNvPr>
          <p:cNvSpPr txBox="1"/>
          <p:nvPr/>
        </p:nvSpPr>
        <p:spPr>
          <a:xfrm>
            <a:off x="8937759" y="3168886"/>
            <a:ext cx="2039200" cy="584775"/>
          </a:xfrm>
          <a:prstGeom prst="rect">
            <a:avLst/>
          </a:prstGeom>
          <a:noFill/>
        </p:spPr>
        <p:txBody>
          <a:bodyPr wrap="square" rtlCol="0">
            <a:spAutoFit/>
          </a:bodyPr>
          <a:lstStyle/>
          <a:p>
            <a:pPr algn="ctr"/>
            <a:r>
              <a:rPr lang="en-US"/>
              <a:t>Marian Ignat </a:t>
            </a:r>
          </a:p>
          <a:p>
            <a:pPr algn="ctr"/>
            <a:r>
              <a:rPr lang="en-US" sz="1400"/>
              <a:t>BCR</a:t>
            </a:r>
            <a:endParaRPr lang="en-US" sz="1600"/>
          </a:p>
        </p:txBody>
      </p:sp>
      <p:sp>
        <p:nvSpPr>
          <p:cNvPr id="25" name="TextBox 24">
            <a:extLst>
              <a:ext uri="{FF2B5EF4-FFF2-40B4-BE49-F238E27FC236}">
                <a16:creationId xmlns:a16="http://schemas.microsoft.com/office/drawing/2014/main" id="{78B821C3-D72C-4231-BE83-CD6B747383AC}"/>
              </a:ext>
            </a:extLst>
          </p:cNvPr>
          <p:cNvSpPr txBox="1"/>
          <p:nvPr/>
        </p:nvSpPr>
        <p:spPr>
          <a:xfrm>
            <a:off x="395474" y="5625479"/>
            <a:ext cx="1886551" cy="584775"/>
          </a:xfrm>
          <a:prstGeom prst="rect">
            <a:avLst/>
          </a:prstGeom>
          <a:noFill/>
        </p:spPr>
        <p:txBody>
          <a:bodyPr wrap="square" rtlCol="0">
            <a:spAutoFit/>
          </a:bodyPr>
          <a:lstStyle/>
          <a:p>
            <a:pPr algn="ctr"/>
            <a:r>
              <a:rPr lang="en-US"/>
              <a:t>Liviu Huluta </a:t>
            </a:r>
            <a:r>
              <a:rPr lang="en-US" sz="1400"/>
              <a:t>Marsh</a:t>
            </a:r>
            <a:endParaRPr lang="en-US"/>
          </a:p>
        </p:txBody>
      </p:sp>
      <p:sp>
        <p:nvSpPr>
          <p:cNvPr id="26" name="TextBox 25">
            <a:extLst>
              <a:ext uri="{FF2B5EF4-FFF2-40B4-BE49-F238E27FC236}">
                <a16:creationId xmlns:a16="http://schemas.microsoft.com/office/drawing/2014/main" id="{40ACE9B2-779C-4A39-80E0-4790D3ABC2D2}"/>
              </a:ext>
            </a:extLst>
          </p:cNvPr>
          <p:cNvSpPr txBox="1"/>
          <p:nvPr/>
        </p:nvSpPr>
        <p:spPr>
          <a:xfrm>
            <a:off x="5163491" y="5625479"/>
            <a:ext cx="1886551" cy="584775"/>
          </a:xfrm>
          <a:prstGeom prst="rect">
            <a:avLst/>
          </a:prstGeom>
          <a:noFill/>
        </p:spPr>
        <p:txBody>
          <a:bodyPr wrap="square" rtlCol="0">
            <a:spAutoFit/>
          </a:bodyPr>
          <a:lstStyle/>
          <a:p>
            <a:pPr algn="ctr"/>
            <a:r>
              <a:rPr lang="en-US"/>
              <a:t>Daniel Jinga </a:t>
            </a:r>
            <a:r>
              <a:rPr lang="en-US" sz="1400"/>
              <a:t>Softelligence</a:t>
            </a:r>
            <a:endParaRPr lang="en-US"/>
          </a:p>
        </p:txBody>
      </p:sp>
      <p:sp>
        <p:nvSpPr>
          <p:cNvPr id="27" name="TextBox 26">
            <a:extLst>
              <a:ext uri="{FF2B5EF4-FFF2-40B4-BE49-F238E27FC236}">
                <a16:creationId xmlns:a16="http://schemas.microsoft.com/office/drawing/2014/main" id="{E4BF79FA-FEF4-4881-BF17-C880FE63B97E}"/>
              </a:ext>
            </a:extLst>
          </p:cNvPr>
          <p:cNvSpPr txBox="1"/>
          <p:nvPr/>
        </p:nvSpPr>
        <p:spPr>
          <a:xfrm>
            <a:off x="9552514" y="5625479"/>
            <a:ext cx="2340069" cy="584775"/>
          </a:xfrm>
          <a:prstGeom prst="rect">
            <a:avLst/>
          </a:prstGeom>
          <a:noFill/>
        </p:spPr>
        <p:txBody>
          <a:bodyPr wrap="square" rtlCol="0">
            <a:spAutoFit/>
          </a:bodyPr>
          <a:lstStyle/>
          <a:p>
            <a:pPr algn="ctr"/>
            <a:r>
              <a:rPr lang="en-US"/>
              <a:t>Laurentiu Diaconu </a:t>
            </a:r>
            <a:r>
              <a:rPr lang="en-US" sz="1400"/>
              <a:t>Softelligence</a:t>
            </a:r>
            <a:endParaRPr lang="en-US"/>
          </a:p>
        </p:txBody>
      </p:sp>
      <p:sp>
        <p:nvSpPr>
          <p:cNvPr id="28" name="TextBox 27">
            <a:extLst>
              <a:ext uri="{FF2B5EF4-FFF2-40B4-BE49-F238E27FC236}">
                <a16:creationId xmlns:a16="http://schemas.microsoft.com/office/drawing/2014/main" id="{9993B116-7DB7-4A0D-8E5F-2B370AE24C3F}"/>
              </a:ext>
            </a:extLst>
          </p:cNvPr>
          <p:cNvSpPr txBox="1"/>
          <p:nvPr/>
        </p:nvSpPr>
        <p:spPr>
          <a:xfrm>
            <a:off x="7422371" y="5625479"/>
            <a:ext cx="1757814" cy="584775"/>
          </a:xfrm>
          <a:prstGeom prst="rect">
            <a:avLst/>
          </a:prstGeom>
          <a:noFill/>
        </p:spPr>
        <p:txBody>
          <a:bodyPr wrap="square" rtlCol="0">
            <a:spAutoFit/>
          </a:bodyPr>
          <a:lstStyle/>
          <a:p>
            <a:pPr algn="ctr"/>
            <a:r>
              <a:rPr lang="en-US"/>
              <a:t>Sorin Peste</a:t>
            </a:r>
          </a:p>
          <a:p>
            <a:pPr algn="ctr"/>
            <a:r>
              <a:rPr lang="en-US" sz="1400"/>
              <a:t>Microsoft</a:t>
            </a:r>
          </a:p>
        </p:txBody>
      </p:sp>
      <p:sp>
        <p:nvSpPr>
          <p:cNvPr id="20" name="Oval 19">
            <a:extLst>
              <a:ext uri="{FF2B5EF4-FFF2-40B4-BE49-F238E27FC236}">
                <a16:creationId xmlns:a16="http://schemas.microsoft.com/office/drawing/2014/main" id="{28729428-E961-4EB0-9244-C1F99E023766}"/>
              </a:ext>
            </a:extLst>
          </p:cNvPr>
          <p:cNvSpPr/>
          <p:nvPr/>
        </p:nvSpPr>
        <p:spPr>
          <a:xfrm>
            <a:off x="2845657" y="3908149"/>
            <a:ext cx="1629075" cy="1629075"/>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F55A7F5-CDDC-4A6B-AC2E-0D957EB4D93F}"/>
              </a:ext>
            </a:extLst>
          </p:cNvPr>
          <p:cNvSpPr txBox="1"/>
          <p:nvPr/>
        </p:nvSpPr>
        <p:spPr>
          <a:xfrm>
            <a:off x="2654354" y="5625479"/>
            <a:ext cx="2136808" cy="584775"/>
          </a:xfrm>
          <a:prstGeom prst="rect">
            <a:avLst/>
          </a:prstGeom>
          <a:noFill/>
        </p:spPr>
        <p:txBody>
          <a:bodyPr wrap="square" rtlCol="0">
            <a:spAutoFit/>
          </a:bodyPr>
          <a:lstStyle/>
          <a:p>
            <a:pPr algn="ctr"/>
            <a:r>
              <a:rPr lang="en-US"/>
              <a:t>Octavian Cosenco</a:t>
            </a:r>
          </a:p>
          <a:p>
            <a:pPr algn="ctr"/>
            <a:r>
              <a:rPr lang="en-US" sz="1400"/>
              <a:t>BCR Asigurari de Viata</a:t>
            </a:r>
            <a:endParaRPr lang="en-US"/>
          </a:p>
        </p:txBody>
      </p:sp>
    </p:spTree>
    <p:extLst>
      <p:ext uri="{BB962C8B-B14F-4D97-AF65-F5344CB8AC3E}">
        <p14:creationId xmlns:p14="http://schemas.microsoft.com/office/powerpoint/2010/main" val="1094934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96B78-D819-48A5-A1C2-FEF58716FB59}"/>
              </a:ext>
            </a:extLst>
          </p:cNvPr>
          <p:cNvSpPr>
            <a:spLocks noGrp="1"/>
          </p:cNvSpPr>
          <p:nvPr>
            <p:ph idx="1"/>
          </p:nvPr>
        </p:nvSpPr>
        <p:spPr>
          <a:xfrm>
            <a:off x="361950" y="2403474"/>
            <a:ext cx="5734048" cy="4089401"/>
          </a:xfrm>
        </p:spPr>
        <p:txBody>
          <a:bodyPr>
            <a:normAutofit/>
          </a:bodyPr>
          <a:lstStyle/>
          <a:p>
            <a:pPr marL="0" indent="0">
              <a:buNone/>
            </a:pPr>
            <a:r>
              <a:rPr lang="en-US" sz="1800" b="1">
                <a:solidFill>
                  <a:srgbClr val="00B0F0"/>
                </a:solidFill>
              </a:rPr>
              <a:t>Goal: </a:t>
            </a:r>
            <a:r>
              <a:rPr lang="en-US" sz="1800">
                <a:solidFill>
                  <a:srgbClr val="00B0F0"/>
                </a:solidFill>
              </a:rPr>
              <a:t>minimize the # of questions asked when buying home insurance from a Canadian insurance carrier</a:t>
            </a:r>
          </a:p>
          <a:p>
            <a:pPr marL="0" indent="0">
              <a:buNone/>
            </a:pPr>
            <a:endParaRPr lang="en-US" sz="1800">
              <a:solidFill>
                <a:srgbClr val="00B0F0"/>
              </a:solidFill>
            </a:endParaRPr>
          </a:p>
          <a:p>
            <a:pPr marL="0" indent="0">
              <a:buNone/>
            </a:pPr>
            <a:r>
              <a:rPr lang="en-US" sz="1800" b="1"/>
              <a:t>Benefits:</a:t>
            </a:r>
          </a:p>
          <a:p>
            <a:pPr lvl="1"/>
            <a:r>
              <a:rPr lang="en-US" sz="1600"/>
              <a:t>Improve customer experience</a:t>
            </a:r>
          </a:p>
          <a:p>
            <a:pPr lvl="1"/>
            <a:r>
              <a:rPr lang="en-US" sz="1600"/>
              <a:t>Increase sales/conversion %</a:t>
            </a:r>
          </a:p>
          <a:p>
            <a:pPr lvl="1"/>
            <a:r>
              <a:rPr lang="en-US" sz="1600"/>
              <a:t>Decrease purchase abandon %</a:t>
            </a:r>
          </a:p>
          <a:p>
            <a:pPr lvl="1"/>
            <a:endParaRPr lang="en-US" sz="1600"/>
          </a:p>
          <a:p>
            <a:pPr marL="0" indent="0">
              <a:buNone/>
            </a:pPr>
            <a:r>
              <a:rPr lang="en-US" sz="1800" b="1"/>
              <a:t>Data sources: </a:t>
            </a:r>
          </a:p>
          <a:p>
            <a:pPr lvl="1"/>
            <a:r>
              <a:rPr lang="en-US" sz="1600"/>
              <a:t>Internal and External Data</a:t>
            </a:r>
          </a:p>
          <a:p>
            <a:pPr lvl="1"/>
            <a:r>
              <a:rPr lang="en-US" sz="1600"/>
              <a:t>Structured and Unstructured Data</a:t>
            </a:r>
          </a:p>
        </p:txBody>
      </p:sp>
      <p:sp>
        <p:nvSpPr>
          <p:cNvPr id="4" name="Footer Placeholder 3">
            <a:extLst>
              <a:ext uri="{FF2B5EF4-FFF2-40B4-BE49-F238E27FC236}">
                <a16:creationId xmlns:a16="http://schemas.microsoft.com/office/drawing/2014/main" id="{22D7C067-27A4-451D-B41B-AB3AAF5B4FF8}"/>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1A1F8981-B64F-4C8F-872D-D5E36D05DF50}"/>
              </a:ext>
            </a:extLst>
          </p:cNvPr>
          <p:cNvSpPr>
            <a:spLocks noGrp="1"/>
          </p:cNvSpPr>
          <p:nvPr>
            <p:ph type="title"/>
          </p:nvPr>
        </p:nvSpPr>
        <p:spPr>
          <a:xfrm>
            <a:off x="361950" y="1166794"/>
            <a:ext cx="11138884" cy="1101612"/>
          </a:xfrm>
        </p:spPr>
        <p:txBody>
          <a:bodyPr anchor="t"/>
          <a:lstStyle/>
          <a:p>
            <a:r>
              <a:rPr lang="en-US"/>
              <a:t>Example focus: </a:t>
            </a:r>
            <a:r>
              <a:rPr lang="en-US" b="0"/>
              <a:t>leveraging data to deliver a seamless customer experience in a Home insurance policy purchase scenario</a:t>
            </a:r>
            <a:br>
              <a:rPr lang="en-US"/>
            </a:br>
            <a:endParaRPr lang="en-US"/>
          </a:p>
        </p:txBody>
      </p:sp>
      <p:sp>
        <p:nvSpPr>
          <p:cNvPr id="6" name="Arrow: Right 5">
            <a:extLst>
              <a:ext uri="{FF2B5EF4-FFF2-40B4-BE49-F238E27FC236}">
                <a16:creationId xmlns:a16="http://schemas.microsoft.com/office/drawing/2014/main" id="{B062881C-FD0E-42A9-8623-F04B9E9AA333}"/>
              </a:ext>
            </a:extLst>
          </p:cNvPr>
          <p:cNvSpPr/>
          <p:nvPr/>
        </p:nvSpPr>
        <p:spPr>
          <a:xfrm>
            <a:off x="5442934" y="3387440"/>
            <a:ext cx="6057900" cy="1177318"/>
          </a:xfrm>
          <a:prstGeom prst="rightArrow">
            <a:avLst>
              <a:gd name="adj1" fmla="val 57434"/>
              <a:gd name="adj2" fmla="val 65201"/>
            </a:avLst>
          </a:prstGeom>
          <a:gradFill flip="none" rotWithShape="1">
            <a:gsLst>
              <a:gs pos="0">
                <a:srgbClr val="FF0000"/>
              </a:gs>
              <a:gs pos="53000">
                <a:srgbClr val="FFFF00"/>
              </a:gs>
              <a:gs pos="100000">
                <a:srgbClr val="00B050"/>
              </a:gs>
            </a:gsLst>
            <a:path path="circle">
              <a:fillToRect l="100000" b="100000"/>
            </a:path>
            <a:tileRect t="-100000" r="-100000"/>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BB56198D-E79F-424B-B221-353E1B5FDEEE}"/>
              </a:ext>
            </a:extLst>
          </p:cNvPr>
          <p:cNvSpPr txBox="1"/>
          <p:nvPr/>
        </p:nvSpPr>
        <p:spPr>
          <a:xfrm>
            <a:off x="5442934" y="3030130"/>
            <a:ext cx="53641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 Questions </a:t>
            </a:r>
          </a:p>
        </p:txBody>
      </p:sp>
      <p:sp>
        <p:nvSpPr>
          <p:cNvPr id="9" name="TextBox 8">
            <a:extLst>
              <a:ext uri="{FF2B5EF4-FFF2-40B4-BE49-F238E27FC236}">
                <a16:creationId xmlns:a16="http://schemas.microsoft.com/office/drawing/2014/main" id="{7E7327D2-3CC3-44A1-8D50-5A563C084FCF}"/>
              </a:ext>
            </a:extLst>
          </p:cNvPr>
          <p:cNvSpPr txBox="1"/>
          <p:nvPr/>
        </p:nvSpPr>
        <p:spPr>
          <a:xfrm>
            <a:off x="5642463" y="3810000"/>
            <a:ext cx="11100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Arial" panose="020B0604020202020204"/>
                <a:ea typeface="+mn-ea"/>
                <a:cs typeface="+mn-cs"/>
              </a:rPr>
              <a:t>Few (&lt;3)</a:t>
            </a:r>
          </a:p>
        </p:txBody>
      </p:sp>
      <p:sp>
        <p:nvSpPr>
          <p:cNvPr id="10" name="TextBox 9">
            <a:extLst>
              <a:ext uri="{FF2B5EF4-FFF2-40B4-BE49-F238E27FC236}">
                <a16:creationId xmlns:a16="http://schemas.microsoft.com/office/drawing/2014/main" id="{CCDEAA5D-B958-4763-8E79-4230DF85A947}"/>
              </a:ext>
            </a:extLst>
          </p:cNvPr>
          <p:cNvSpPr txBox="1"/>
          <p:nvPr/>
        </p:nvSpPr>
        <p:spPr>
          <a:xfrm>
            <a:off x="7511502" y="3810000"/>
            <a:ext cx="142655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Arial" panose="020B0604020202020204"/>
                <a:ea typeface="+mn-ea"/>
                <a:cs typeface="+mn-cs"/>
              </a:rPr>
              <a:t>Medium (&lt;5)</a:t>
            </a:r>
          </a:p>
        </p:txBody>
      </p:sp>
      <p:sp>
        <p:nvSpPr>
          <p:cNvPr id="11" name="TextBox 10">
            <a:extLst>
              <a:ext uri="{FF2B5EF4-FFF2-40B4-BE49-F238E27FC236}">
                <a16:creationId xmlns:a16="http://schemas.microsoft.com/office/drawing/2014/main" id="{9A76D82C-0B28-4111-B4F1-DE5D6D7CFE49}"/>
              </a:ext>
            </a:extLst>
          </p:cNvPr>
          <p:cNvSpPr txBox="1"/>
          <p:nvPr/>
        </p:nvSpPr>
        <p:spPr>
          <a:xfrm>
            <a:off x="9697064" y="3810000"/>
            <a:ext cx="11100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Arial" panose="020B0604020202020204"/>
                <a:ea typeface="+mn-ea"/>
                <a:cs typeface="+mn-cs"/>
              </a:rPr>
              <a:t>High (5+)</a:t>
            </a:r>
          </a:p>
        </p:txBody>
      </p:sp>
      <p:cxnSp>
        <p:nvCxnSpPr>
          <p:cNvPr id="12" name="Straight Connector 11">
            <a:extLst>
              <a:ext uri="{FF2B5EF4-FFF2-40B4-BE49-F238E27FC236}">
                <a16:creationId xmlns:a16="http://schemas.microsoft.com/office/drawing/2014/main" id="{7CC69AA7-AF39-4914-9695-A4FF0993F6C5}"/>
              </a:ext>
            </a:extLst>
          </p:cNvPr>
          <p:cNvCxnSpPr>
            <a:cxnSpLocks/>
          </p:cNvCxnSpPr>
          <p:nvPr/>
        </p:nvCxnSpPr>
        <p:spPr>
          <a:xfrm>
            <a:off x="6185792" y="4406224"/>
            <a:ext cx="0" cy="566149"/>
          </a:xfrm>
          <a:prstGeom prst="line">
            <a:avLst/>
          </a:prstGeom>
          <a:ln w="190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76CFBB-94B6-4E65-9D10-5D8335D0FBA9}"/>
              </a:ext>
            </a:extLst>
          </p:cNvPr>
          <p:cNvCxnSpPr>
            <a:cxnSpLocks/>
          </p:cNvCxnSpPr>
          <p:nvPr/>
        </p:nvCxnSpPr>
        <p:spPr>
          <a:xfrm>
            <a:off x="8231469" y="4406224"/>
            <a:ext cx="0" cy="566149"/>
          </a:xfrm>
          <a:prstGeom prst="line">
            <a:avLst/>
          </a:prstGeom>
          <a:ln w="19050">
            <a:solidFill>
              <a:srgbClr val="DEA9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452BA3-21C7-4E50-9A33-755E4039CCD4}"/>
              </a:ext>
            </a:extLst>
          </p:cNvPr>
          <p:cNvCxnSpPr>
            <a:cxnSpLocks/>
          </p:cNvCxnSpPr>
          <p:nvPr/>
        </p:nvCxnSpPr>
        <p:spPr>
          <a:xfrm>
            <a:off x="10277146" y="4406224"/>
            <a:ext cx="0" cy="56614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81EB84-9A31-436E-9BFB-F12876550BAC}"/>
              </a:ext>
            </a:extLst>
          </p:cNvPr>
          <p:cNvSpPr txBox="1"/>
          <p:nvPr/>
        </p:nvSpPr>
        <p:spPr>
          <a:xfrm>
            <a:off x="5795123" y="5021931"/>
            <a:ext cx="7776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Arial" panose="020B0604020202020204"/>
                <a:ea typeface="+mn-ea"/>
                <a:cs typeface="+mn-cs"/>
              </a:rPr>
              <a:t>~20%</a:t>
            </a:r>
          </a:p>
        </p:txBody>
      </p:sp>
      <p:sp>
        <p:nvSpPr>
          <p:cNvPr id="16" name="TextBox 15">
            <a:extLst>
              <a:ext uri="{FF2B5EF4-FFF2-40B4-BE49-F238E27FC236}">
                <a16:creationId xmlns:a16="http://schemas.microsoft.com/office/drawing/2014/main" id="{301CA221-4F5B-4DE5-B07F-0A6E408CB0FA}"/>
              </a:ext>
            </a:extLst>
          </p:cNvPr>
          <p:cNvSpPr txBox="1"/>
          <p:nvPr/>
        </p:nvSpPr>
        <p:spPr>
          <a:xfrm>
            <a:off x="7835931" y="5021931"/>
            <a:ext cx="7776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EA900"/>
                </a:solidFill>
                <a:effectLst/>
                <a:uLnTx/>
                <a:uFillTx/>
                <a:latin typeface="Arial" panose="020B0604020202020204"/>
                <a:ea typeface="+mn-ea"/>
                <a:cs typeface="+mn-cs"/>
              </a:rPr>
              <a:t>~60%</a:t>
            </a:r>
          </a:p>
        </p:txBody>
      </p:sp>
      <p:sp>
        <p:nvSpPr>
          <p:cNvPr id="17" name="TextBox 16">
            <a:extLst>
              <a:ext uri="{FF2B5EF4-FFF2-40B4-BE49-F238E27FC236}">
                <a16:creationId xmlns:a16="http://schemas.microsoft.com/office/drawing/2014/main" id="{DCF818DE-F634-4DEF-8A04-1E34E13BAF6E}"/>
              </a:ext>
            </a:extLst>
          </p:cNvPr>
          <p:cNvSpPr txBox="1"/>
          <p:nvPr/>
        </p:nvSpPr>
        <p:spPr>
          <a:xfrm>
            <a:off x="9876739" y="5021931"/>
            <a:ext cx="7776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anose="020B0604020202020204"/>
                <a:ea typeface="+mn-ea"/>
                <a:cs typeface="+mn-cs"/>
              </a:rPr>
              <a:t>~20%</a:t>
            </a:r>
          </a:p>
        </p:txBody>
      </p:sp>
      <p:sp>
        <p:nvSpPr>
          <p:cNvPr id="19" name="Rectangle 18">
            <a:extLst>
              <a:ext uri="{FF2B5EF4-FFF2-40B4-BE49-F238E27FC236}">
                <a16:creationId xmlns:a16="http://schemas.microsoft.com/office/drawing/2014/main" id="{626E483B-0AA2-453C-82D0-ADED5EF5CEDA}"/>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29778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F510549-7FAE-46AF-B69F-350EB4BB31EE}"/>
              </a:ext>
            </a:extLst>
          </p:cNvPr>
          <p:cNvSpPr>
            <a:spLocks noGrp="1"/>
          </p:cNvSpPr>
          <p:nvPr>
            <p:ph sz="half" idx="1"/>
          </p:nvPr>
        </p:nvSpPr>
        <p:spPr>
          <a:xfrm>
            <a:off x="428524" y="1582616"/>
            <a:ext cx="5257167" cy="4932484"/>
          </a:xfrm>
        </p:spPr>
        <p:txBody>
          <a:bodyPr>
            <a:normAutofit/>
          </a:bodyPr>
          <a:lstStyle/>
          <a:p>
            <a:pPr marL="0" indent="0" algn="ctr">
              <a:buNone/>
            </a:pPr>
            <a:r>
              <a:rPr lang="en-US" sz="2000">
                <a:solidFill>
                  <a:srgbClr val="00B0F0"/>
                </a:solidFill>
              </a:rPr>
              <a:t>Street View</a:t>
            </a:r>
          </a:p>
          <a:p>
            <a:pPr marL="0" indent="0" algn="ctr">
              <a:buNone/>
            </a:pPr>
            <a:endParaRPr lang="en-US" sz="2000">
              <a:solidFill>
                <a:srgbClr val="00B0F0"/>
              </a:solidFill>
            </a:endParaRPr>
          </a:p>
          <a:p>
            <a:pPr marL="0" indent="0" algn="ctr">
              <a:buNone/>
            </a:pPr>
            <a:endParaRPr lang="en-US" sz="2000">
              <a:solidFill>
                <a:srgbClr val="00B0F0"/>
              </a:solidFill>
            </a:endParaRPr>
          </a:p>
        </p:txBody>
      </p:sp>
      <p:sp>
        <p:nvSpPr>
          <p:cNvPr id="7" name="Content Placeholder 6">
            <a:extLst>
              <a:ext uri="{FF2B5EF4-FFF2-40B4-BE49-F238E27FC236}">
                <a16:creationId xmlns:a16="http://schemas.microsoft.com/office/drawing/2014/main" id="{B20B8CF7-6575-4B3F-94A0-C0D54342F2F4}"/>
              </a:ext>
            </a:extLst>
          </p:cNvPr>
          <p:cNvSpPr>
            <a:spLocks noGrp="1"/>
          </p:cNvSpPr>
          <p:nvPr>
            <p:ph sz="half" idx="2"/>
          </p:nvPr>
        </p:nvSpPr>
        <p:spPr>
          <a:xfrm>
            <a:off x="6318738" y="1582614"/>
            <a:ext cx="4771292" cy="4932485"/>
          </a:xfrm>
        </p:spPr>
        <p:txBody>
          <a:bodyPr/>
          <a:lstStyle/>
          <a:p>
            <a:pPr marL="0" indent="0" algn="ctr">
              <a:buNone/>
            </a:pPr>
            <a:r>
              <a:rPr lang="en-US" sz="2000">
                <a:solidFill>
                  <a:srgbClr val="00B0F0"/>
                </a:solidFill>
              </a:rPr>
              <a:t>Sattelite View</a:t>
            </a:r>
          </a:p>
        </p:txBody>
      </p:sp>
      <p:sp>
        <p:nvSpPr>
          <p:cNvPr id="4" name="Footer Placeholder 3">
            <a:extLst>
              <a:ext uri="{FF2B5EF4-FFF2-40B4-BE49-F238E27FC236}">
                <a16:creationId xmlns:a16="http://schemas.microsoft.com/office/drawing/2014/main" id="{B4BE23D4-8C24-4A15-85F1-C9D19A01B0C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048014AC-E090-46C3-BFDA-2887018B7334}"/>
              </a:ext>
            </a:extLst>
          </p:cNvPr>
          <p:cNvSpPr>
            <a:spLocks noGrp="1"/>
          </p:cNvSpPr>
          <p:nvPr>
            <p:ph type="title"/>
          </p:nvPr>
        </p:nvSpPr>
        <p:spPr/>
        <p:txBody>
          <a:bodyPr/>
          <a:lstStyle/>
          <a:p>
            <a:r>
              <a:rPr lang="en-US"/>
              <a:t>Leveraging Unstructured Data in Deep Learning on Images</a:t>
            </a:r>
          </a:p>
        </p:txBody>
      </p:sp>
      <p:pic>
        <p:nvPicPr>
          <p:cNvPr id="8" name="Picture 7">
            <a:extLst>
              <a:ext uri="{FF2B5EF4-FFF2-40B4-BE49-F238E27FC236}">
                <a16:creationId xmlns:a16="http://schemas.microsoft.com/office/drawing/2014/main" id="{6303F6F1-BFDA-46E9-A5F9-41829AA096DA}"/>
              </a:ext>
            </a:extLst>
          </p:cNvPr>
          <p:cNvPicPr>
            <a:picLocks noChangeAspect="1"/>
          </p:cNvPicPr>
          <p:nvPr/>
        </p:nvPicPr>
        <p:blipFill>
          <a:blip r:embed="rId2"/>
          <a:stretch>
            <a:fillRect/>
          </a:stretch>
        </p:blipFill>
        <p:spPr>
          <a:xfrm>
            <a:off x="428526" y="2137149"/>
            <a:ext cx="5257166" cy="3504777"/>
          </a:xfrm>
          <a:prstGeom prst="rect">
            <a:avLst/>
          </a:prstGeom>
        </p:spPr>
      </p:pic>
      <p:pic>
        <p:nvPicPr>
          <p:cNvPr id="9" name="Picture 8">
            <a:extLst>
              <a:ext uri="{FF2B5EF4-FFF2-40B4-BE49-F238E27FC236}">
                <a16:creationId xmlns:a16="http://schemas.microsoft.com/office/drawing/2014/main" id="{449ABE39-CC8C-4FC1-8A89-40785C47D0D9}"/>
              </a:ext>
            </a:extLst>
          </p:cNvPr>
          <p:cNvPicPr>
            <a:picLocks noChangeAspect="1"/>
          </p:cNvPicPr>
          <p:nvPr/>
        </p:nvPicPr>
        <p:blipFill>
          <a:blip r:embed="rId3"/>
          <a:stretch>
            <a:fillRect/>
          </a:stretch>
        </p:blipFill>
        <p:spPr>
          <a:xfrm>
            <a:off x="6318738" y="2137149"/>
            <a:ext cx="4771292" cy="3496340"/>
          </a:xfrm>
          <a:prstGeom prst="rect">
            <a:avLst/>
          </a:prstGeom>
        </p:spPr>
      </p:pic>
      <p:sp>
        <p:nvSpPr>
          <p:cNvPr id="12" name="Rectangle 11">
            <a:extLst>
              <a:ext uri="{FF2B5EF4-FFF2-40B4-BE49-F238E27FC236}">
                <a16:creationId xmlns:a16="http://schemas.microsoft.com/office/drawing/2014/main" id="{646AB9CF-00AA-47DB-A749-1E159861BA3D}"/>
              </a:ext>
            </a:extLst>
          </p:cNvPr>
          <p:cNvSpPr/>
          <p:nvPr/>
        </p:nvSpPr>
        <p:spPr>
          <a:xfrm>
            <a:off x="428527" y="2137149"/>
            <a:ext cx="5257166" cy="349634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Type of output: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Number of stories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Type of garage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Chimneys</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Construction year</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Number of windows</a:t>
            </a:r>
          </a:p>
        </p:txBody>
      </p:sp>
      <p:sp>
        <p:nvSpPr>
          <p:cNvPr id="14" name="Rectangle 13">
            <a:extLst>
              <a:ext uri="{FF2B5EF4-FFF2-40B4-BE49-F238E27FC236}">
                <a16:creationId xmlns:a16="http://schemas.microsoft.com/office/drawing/2014/main" id="{6D28B676-87C6-4403-BCA6-BA5DF31DA56F}"/>
              </a:ext>
            </a:extLst>
          </p:cNvPr>
          <p:cNvSpPr/>
          <p:nvPr/>
        </p:nvSpPr>
        <p:spPr>
          <a:xfrm>
            <a:off x="6318738" y="2137149"/>
            <a:ext cx="4771292" cy="349634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Type of output: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Pool</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Garden size</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Arial" panose="020B0604020202020204"/>
                <a:ea typeface="+mn-ea"/>
                <a:cs typeface="+mn-cs"/>
              </a:rPr>
              <a:t>Trees in proximity</a:t>
            </a:r>
          </a:p>
        </p:txBody>
      </p:sp>
      <p:sp>
        <p:nvSpPr>
          <p:cNvPr id="13" name="Rectangle 12">
            <a:extLst>
              <a:ext uri="{FF2B5EF4-FFF2-40B4-BE49-F238E27FC236}">
                <a16:creationId xmlns:a16="http://schemas.microsoft.com/office/drawing/2014/main" id="{C0C7EA9C-4726-4415-AE43-E02E7F0A7EEB}"/>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30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F725F7-5109-4117-983C-953403CF46C0}"/>
              </a:ext>
            </a:extLst>
          </p:cNvPr>
          <p:cNvSpPr/>
          <p:nvPr/>
        </p:nvSpPr>
        <p:spPr>
          <a:xfrm>
            <a:off x="0" y="-6479"/>
            <a:ext cx="12192000" cy="6864479"/>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7FB73867-F4C9-42F9-A380-34C8B285CAF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Arial" panose="020B0604020202020204"/>
                <a:ea typeface="+mn-ea"/>
                <a:cs typeface="+mn-cs"/>
              </a:rPr>
              <a:t>©2018 Softelligence. All rights reserved</a:t>
            </a:r>
          </a:p>
        </p:txBody>
      </p:sp>
      <p:sp>
        <p:nvSpPr>
          <p:cNvPr id="2" name="Content Placeholder 1">
            <a:extLst>
              <a:ext uri="{FF2B5EF4-FFF2-40B4-BE49-F238E27FC236}">
                <a16:creationId xmlns:a16="http://schemas.microsoft.com/office/drawing/2014/main" id="{EF39602E-33EF-48ED-9D11-A2CBC21AFE82}"/>
              </a:ext>
            </a:extLst>
          </p:cNvPr>
          <p:cNvSpPr>
            <a:spLocks noGrp="1"/>
          </p:cNvSpPr>
          <p:nvPr>
            <p:ph sz="quarter" idx="13"/>
          </p:nvPr>
        </p:nvSpPr>
        <p:spPr>
          <a:xfrm>
            <a:off x="0" y="2955619"/>
            <a:ext cx="12192000" cy="940281"/>
          </a:xfrm>
        </p:spPr>
        <p:txBody>
          <a:bodyPr anchor="ctr">
            <a:normAutofit/>
          </a:bodyPr>
          <a:lstStyle/>
          <a:p>
            <a:pPr marL="0" indent="0" algn="ctr">
              <a:buNone/>
            </a:pPr>
            <a:r>
              <a:rPr lang="en-US" sz="2800" b="1">
                <a:effectLst>
                  <a:outerShdw blurRad="38100" dist="38100" dir="2700000" algn="tl">
                    <a:srgbClr val="000000">
                      <a:alpha val="43137"/>
                    </a:srgbClr>
                  </a:outerShdw>
                </a:effectLst>
              </a:rPr>
              <a:t>So </a:t>
            </a:r>
            <a:r>
              <a:rPr lang="en-US" sz="2800" b="1">
                <a:solidFill>
                  <a:srgbClr val="5BD4FF"/>
                </a:solidFill>
                <a:effectLst>
                  <a:outerShdw blurRad="38100" dist="38100" dir="2700000" algn="tl">
                    <a:srgbClr val="000000">
                      <a:alpha val="43137"/>
                    </a:srgbClr>
                  </a:outerShdw>
                </a:effectLst>
              </a:rPr>
              <a:t>what do we do </a:t>
            </a:r>
            <a:r>
              <a:rPr lang="en-US" sz="2800" b="1">
                <a:effectLst>
                  <a:outerShdw blurRad="38100" dist="38100" dir="2700000" algn="tl">
                    <a:srgbClr val="000000">
                      <a:alpha val="43137"/>
                    </a:srgbClr>
                  </a:outerShdw>
                </a:effectLst>
              </a:rPr>
              <a:t>next?</a:t>
            </a:r>
          </a:p>
        </p:txBody>
      </p:sp>
      <p:pic>
        <p:nvPicPr>
          <p:cNvPr id="8" name="Picture 7">
            <a:extLst>
              <a:ext uri="{FF2B5EF4-FFF2-40B4-BE49-F238E27FC236}">
                <a16:creationId xmlns:a16="http://schemas.microsoft.com/office/drawing/2014/main" id="{58B6231F-DB19-4749-8546-E2A5B9E3C5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39" y="128520"/>
            <a:ext cx="2479817" cy="762434"/>
          </a:xfrm>
          <a:prstGeom prst="rect">
            <a:avLst/>
          </a:prstGeom>
        </p:spPr>
      </p:pic>
    </p:spTree>
    <p:extLst>
      <p:ext uri="{BB962C8B-B14F-4D97-AF65-F5344CB8AC3E}">
        <p14:creationId xmlns:p14="http://schemas.microsoft.com/office/powerpoint/2010/main" val="178541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E9C84FC-BDE2-47CE-B191-C0E80C772427}"/>
              </a:ext>
            </a:extLst>
          </p:cNvPr>
          <p:cNvSpPr/>
          <p:nvPr/>
        </p:nvSpPr>
        <p:spPr>
          <a:xfrm>
            <a:off x="0" y="-6479"/>
            <a:ext cx="12192000" cy="6864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BA7A1D5D-E5CC-486D-8857-817B8D3EA29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5" name="Title 4">
            <a:extLst>
              <a:ext uri="{FF2B5EF4-FFF2-40B4-BE49-F238E27FC236}">
                <a16:creationId xmlns:a16="http://schemas.microsoft.com/office/drawing/2014/main" id="{D8399339-7567-42D7-A9A2-8EC901409A14}"/>
              </a:ext>
            </a:extLst>
          </p:cNvPr>
          <p:cNvSpPr>
            <a:spLocks noGrp="1"/>
          </p:cNvSpPr>
          <p:nvPr>
            <p:ph type="title"/>
          </p:nvPr>
        </p:nvSpPr>
        <p:spPr>
          <a:xfrm>
            <a:off x="361950" y="861032"/>
            <a:ext cx="11138884" cy="492494"/>
          </a:xfrm>
        </p:spPr>
        <p:txBody>
          <a:bodyPr/>
          <a:lstStyle/>
          <a:p>
            <a:r>
              <a:rPr lang="en-US"/>
              <a:t>Making It Happen</a:t>
            </a:r>
          </a:p>
        </p:txBody>
      </p:sp>
      <p:pic>
        <p:nvPicPr>
          <p:cNvPr id="8" name="Picture 7">
            <a:extLst>
              <a:ext uri="{FF2B5EF4-FFF2-40B4-BE49-F238E27FC236}">
                <a16:creationId xmlns:a16="http://schemas.microsoft.com/office/drawing/2014/main" id="{25B4CABA-FF65-4B61-B2DC-73BCA1459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67" y="2632364"/>
            <a:ext cx="3814520" cy="3504590"/>
          </a:xfrm>
          <a:prstGeom prst="rect">
            <a:avLst/>
          </a:prstGeom>
          <a:ln w="3175">
            <a:solidFill>
              <a:schemeClr val="bg1">
                <a:lumMod val="85000"/>
              </a:schemeClr>
            </a:solidFill>
          </a:ln>
        </p:spPr>
      </p:pic>
      <p:sp>
        <p:nvSpPr>
          <p:cNvPr id="11" name="TextBox 10">
            <a:extLst>
              <a:ext uri="{FF2B5EF4-FFF2-40B4-BE49-F238E27FC236}">
                <a16:creationId xmlns:a16="http://schemas.microsoft.com/office/drawing/2014/main" id="{A9122936-2B4A-48DC-842B-5AD6189AE53B}"/>
              </a:ext>
            </a:extLst>
          </p:cNvPr>
          <p:cNvSpPr txBox="1"/>
          <p:nvPr/>
        </p:nvSpPr>
        <p:spPr>
          <a:xfrm>
            <a:off x="361950" y="1421350"/>
            <a:ext cx="113475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Insight: by nature people ( e.g. CEO’s ) are reluctant to change. To overcome this, both a </a:t>
            </a:r>
            <a:r>
              <a:rPr kumimoji="0" lang="en-US" sz="1800" b="1" i="0" u="none" strike="noStrike" kern="1200" cap="none" spc="0" normalizeH="0" baseline="0" noProof="0" dirty="0">
                <a:ln>
                  <a:noFill/>
                </a:ln>
                <a:solidFill>
                  <a:srgbClr val="00B0F0"/>
                </a:solidFill>
                <a:effectLst/>
                <a:uLnTx/>
                <a:uFillTx/>
                <a:latin typeface="Arial" panose="020B0604020202020204"/>
                <a:ea typeface="+mn-ea"/>
                <a:cs typeface="+mn-cs"/>
              </a:rPr>
              <a:t>cross-functional cultural shift </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is needed as well as </a:t>
            </a:r>
            <a:r>
              <a:rPr kumimoji="0" lang="en-US" sz="1800" b="1" i="0" u="none" strike="noStrike" kern="1200" cap="none" spc="0" normalizeH="0" baseline="0" noProof="0" dirty="0">
                <a:ln>
                  <a:noFill/>
                </a:ln>
                <a:solidFill>
                  <a:srgbClr val="00B0F0"/>
                </a:solidFill>
                <a:effectLst/>
                <a:uLnTx/>
                <a:uFillTx/>
                <a:latin typeface="Arial" panose="020B0604020202020204"/>
                <a:ea typeface="+mn-ea"/>
                <a:cs typeface="+mn-cs"/>
              </a:rPr>
              <a:t>adopting a mindset of change and ongoing experimentation</a:t>
            </a:r>
            <a:r>
              <a:rPr kumimoji="0" lang="en-US" sz="1800" b="0" i="0" u="none" strike="noStrike" kern="1200" cap="none" spc="0" normalizeH="0" baseline="0" noProof="0" dirty="0">
                <a:ln>
                  <a:noFill/>
                </a:ln>
                <a:solidFill>
                  <a:srgbClr val="00B0F0"/>
                </a:solidFill>
                <a:effectLst/>
                <a:uLnTx/>
                <a:uFillTx/>
                <a:latin typeface="Arial" panose="020B0604020202020204"/>
                <a:ea typeface="+mn-ea"/>
                <a:cs typeface="+mn-cs"/>
              </a:rPr>
              <a:t>.</a:t>
            </a:r>
          </a:p>
        </p:txBody>
      </p:sp>
      <p:pic>
        <p:nvPicPr>
          <p:cNvPr id="15" name="Picture 14">
            <a:extLst>
              <a:ext uri="{FF2B5EF4-FFF2-40B4-BE49-F238E27FC236}">
                <a16:creationId xmlns:a16="http://schemas.microsoft.com/office/drawing/2014/main" id="{955CFB53-6CF9-4F32-A706-56E497DF42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51" y="138123"/>
            <a:ext cx="2428731" cy="748594"/>
          </a:xfrm>
          <a:prstGeom prst="rect">
            <a:avLst/>
          </a:prstGeom>
        </p:spPr>
      </p:pic>
      <p:grpSp>
        <p:nvGrpSpPr>
          <p:cNvPr id="9" name="Group 8">
            <a:extLst>
              <a:ext uri="{FF2B5EF4-FFF2-40B4-BE49-F238E27FC236}">
                <a16:creationId xmlns:a16="http://schemas.microsoft.com/office/drawing/2014/main" id="{AAFA6224-60BB-4778-8ADE-E03642EB9D64}"/>
              </a:ext>
            </a:extLst>
          </p:cNvPr>
          <p:cNvGrpSpPr/>
          <p:nvPr/>
        </p:nvGrpSpPr>
        <p:grpSpPr>
          <a:xfrm>
            <a:off x="4613430" y="2632364"/>
            <a:ext cx="6754587" cy="2031325"/>
            <a:chOff x="4613430" y="2632364"/>
            <a:chExt cx="6754587" cy="2031325"/>
          </a:xfrm>
        </p:grpSpPr>
        <p:sp>
          <p:nvSpPr>
            <p:cNvPr id="12" name="TextBox 11">
              <a:extLst>
                <a:ext uri="{FF2B5EF4-FFF2-40B4-BE49-F238E27FC236}">
                  <a16:creationId xmlns:a16="http://schemas.microsoft.com/office/drawing/2014/main" id="{C29C6E09-77F3-4E7D-9517-A846D939CCE0}"/>
                </a:ext>
              </a:extLst>
            </p:cNvPr>
            <p:cNvSpPr txBox="1"/>
            <p:nvPr/>
          </p:nvSpPr>
          <p:spPr>
            <a:xfrm>
              <a:off x="6298867" y="2632364"/>
              <a:ext cx="5069150"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If I had asked people what they wanted, they would have said: faster horses.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 Henry Ford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ABBCBFF2-5710-499C-BB6D-75FBA000F101}"/>
                </a:ext>
              </a:extLst>
            </p:cNvPr>
            <p:cNvSpPr/>
            <p:nvPr/>
          </p:nvSpPr>
          <p:spPr>
            <a:xfrm>
              <a:off x="4613430" y="2632364"/>
              <a:ext cx="1482570" cy="1482570"/>
            </a:xfrm>
            <a:prstGeom prst="rect">
              <a:avLst/>
            </a:prstGeom>
            <a:blipFill dpi="0" rotWithShape="1">
              <a:blip r:embed="rId4" cstate="print">
                <a:extLst>
                  <a:ext uri="{28A0092B-C50C-407E-A947-70E740481C1C}">
                    <a14:useLocalDpi xmlns:a14="http://schemas.microsoft.com/office/drawing/2010/main" val="0"/>
                  </a:ext>
                </a:extLst>
              </a:blip>
              <a:srcRect/>
              <a:stretch>
                <a:fillRect l="-17844" r="-17844"/>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7" name="Group 6">
            <a:extLst>
              <a:ext uri="{FF2B5EF4-FFF2-40B4-BE49-F238E27FC236}">
                <a16:creationId xmlns:a16="http://schemas.microsoft.com/office/drawing/2014/main" id="{F78BC05B-9748-40AD-86B7-22DE2C84FF35}"/>
              </a:ext>
            </a:extLst>
          </p:cNvPr>
          <p:cNvGrpSpPr/>
          <p:nvPr/>
        </p:nvGrpSpPr>
        <p:grpSpPr>
          <a:xfrm>
            <a:off x="4613430" y="4502012"/>
            <a:ext cx="6612759" cy="1754326"/>
            <a:chOff x="4613430" y="4502012"/>
            <a:chExt cx="6612759" cy="1754326"/>
          </a:xfrm>
        </p:grpSpPr>
        <p:sp>
          <p:nvSpPr>
            <p:cNvPr id="13" name="Rectangle 12">
              <a:extLst>
                <a:ext uri="{FF2B5EF4-FFF2-40B4-BE49-F238E27FC236}">
                  <a16:creationId xmlns:a16="http://schemas.microsoft.com/office/drawing/2014/main" id="{5F17C356-B873-47D7-8EC2-B6982B75FA93}"/>
                </a:ext>
              </a:extLst>
            </p:cNvPr>
            <p:cNvSpPr/>
            <p:nvPr/>
          </p:nvSpPr>
          <p:spPr>
            <a:xfrm>
              <a:off x="4613430" y="4502012"/>
              <a:ext cx="1482570" cy="1482570"/>
            </a:xfrm>
            <a:prstGeom prst="rect">
              <a:avLst/>
            </a:prstGeom>
            <a:blipFill dpi="0" rotWithShape="1">
              <a:blip r:embed="rId5" cstate="print">
                <a:extLst>
                  <a:ext uri="{28A0092B-C50C-407E-A947-70E740481C1C}">
                    <a14:useLocalDpi xmlns:a14="http://schemas.microsoft.com/office/drawing/2010/main" val="0"/>
                  </a:ext>
                </a:extLst>
              </a:blip>
              <a:srcRect/>
              <a:stretch>
                <a:fillRect l="-16725" r="-16725"/>
              </a:stretch>
            </a:blip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9AC7E336-BF15-4208-9470-12A1BDBEC1B6}"/>
                </a:ext>
              </a:extLst>
            </p:cNvPr>
            <p:cNvSpPr/>
            <p:nvPr/>
          </p:nvSpPr>
          <p:spPr>
            <a:xfrm>
              <a:off x="6298867" y="4502012"/>
              <a:ext cx="4927322"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00B0F0"/>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It’s really hard to design products by focus groups. A lot of times, people don’t know what they want until you show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 Steve Jobs </a:t>
              </a:r>
            </a:p>
          </p:txBody>
        </p:sp>
      </p:grpSp>
      <p:sp>
        <p:nvSpPr>
          <p:cNvPr id="18" name="Rectangle 17">
            <a:extLst>
              <a:ext uri="{FF2B5EF4-FFF2-40B4-BE49-F238E27FC236}">
                <a16:creationId xmlns:a16="http://schemas.microsoft.com/office/drawing/2014/main" id="{20E1F600-D2A7-4066-8168-EE6EE661B942}"/>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9087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87B2C5-0982-48EF-809B-6EF07F2A197E}"/>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grpSp>
        <p:nvGrpSpPr>
          <p:cNvPr id="20" name="Group 19">
            <a:extLst>
              <a:ext uri="{FF2B5EF4-FFF2-40B4-BE49-F238E27FC236}">
                <a16:creationId xmlns:a16="http://schemas.microsoft.com/office/drawing/2014/main" id="{9F3E6710-45EA-46F9-AEFE-D0C0F4BCA98D}"/>
              </a:ext>
            </a:extLst>
          </p:cNvPr>
          <p:cNvGrpSpPr/>
          <p:nvPr/>
        </p:nvGrpSpPr>
        <p:grpSpPr>
          <a:xfrm>
            <a:off x="1604964" y="1517483"/>
            <a:ext cx="2314575" cy="1911517"/>
            <a:chOff x="1604964" y="1321529"/>
            <a:chExt cx="2314575" cy="1911517"/>
          </a:xfrm>
        </p:grpSpPr>
        <p:sp>
          <p:nvSpPr>
            <p:cNvPr id="6" name="Oval 5">
              <a:extLst>
                <a:ext uri="{FF2B5EF4-FFF2-40B4-BE49-F238E27FC236}">
                  <a16:creationId xmlns:a16="http://schemas.microsoft.com/office/drawing/2014/main" id="{E2D7E059-4370-412D-8388-2325A0C83818}"/>
                </a:ext>
              </a:extLst>
            </p:cNvPr>
            <p:cNvSpPr/>
            <p:nvPr/>
          </p:nvSpPr>
          <p:spPr>
            <a:xfrm>
              <a:off x="2152652" y="1321529"/>
              <a:ext cx="1219200" cy="1219200"/>
            </a:xfrm>
            <a:prstGeom prst="ellipse">
              <a:avLst/>
            </a:prstGeom>
            <a:blipFill>
              <a:blip r:embed="rId2"/>
              <a:srcRect/>
              <a:stretch>
                <a:fillRect l="-16583" r="-16583"/>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34E0FCC8-C464-4545-8226-450C4F0CC912}"/>
                </a:ext>
              </a:extLst>
            </p:cNvPr>
            <p:cNvSpPr txBox="1"/>
            <p:nvPr/>
          </p:nvSpPr>
          <p:spPr>
            <a:xfrm>
              <a:off x="1604964" y="2648271"/>
              <a:ext cx="23145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1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Rethink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customer experience</a:t>
              </a:r>
            </a:p>
          </p:txBody>
        </p:sp>
      </p:grpSp>
      <p:grpSp>
        <p:nvGrpSpPr>
          <p:cNvPr id="21" name="Group 20">
            <a:extLst>
              <a:ext uri="{FF2B5EF4-FFF2-40B4-BE49-F238E27FC236}">
                <a16:creationId xmlns:a16="http://schemas.microsoft.com/office/drawing/2014/main" id="{57AB6B0F-1579-4824-AC6F-9039C75F4731}"/>
              </a:ext>
            </a:extLst>
          </p:cNvPr>
          <p:cNvGrpSpPr/>
          <p:nvPr/>
        </p:nvGrpSpPr>
        <p:grpSpPr>
          <a:xfrm>
            <a:off x="5043490" y="1517483"/>
            <a:ext cx="2143124" cy="1911517"/>
            <a:chOff x="5043490" y="1321529"/>
            <a:chExt cx="2143124" cy="1911517"/>
          </a:xfrm>
        </p:grpSpPr>
        <p:sp>
          <p:nvSpPr>
            <p:cNvPr id="7" name="Oval 6">
              <a:extLst>
                <a:ext uri="{FF2B5EF4-FFF2-40B4-BE49-F238E27FC236}">
                  <a16:creationId xmlns:a16="http://schemas.microsoft.com/office/drawing/2014/main" id="{B32D304C-8584-405D-A9F1-C49DE5D15A47}"/>
                </a:ext>
              </a:extLst>
            </p:cNvPr>
            <p:cNvSpPr/>
            <p:nvPr/>
          </p:nvSpPr>
          <p:spPr>
            <a:xfrm>
              <a:off x="5505452" y="1321529"/>
              <a:ext cx="1219200" cy="1219200"/>
            </a:xfrm>
            <a:prstGeom prst="ellipse">
              <a:avLst/>
            </a:prstGeom>
            <a:blipFill>
              <a:blip r:embed="rId3"/>
              <a:srcRect/>
              <a:stretch>
                <a:fillRect l="-25000" r="-25000"/>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B88B744D-2E1C-45DA-86E4-2164F44CDABD}"/>
                </a:ext>
              </a:extLst>
            </p:cNvPr>
            <p:cNvSpPr txBox="1"/>
            <p:nvPr/>
          </p:nvSpPr>
          <p:spPr>
            <a:xfrm>
              <a:off x="5043490" y="2648271"/>
              <a:ext cx="214312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2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Redefine the role of the advisor</a:t>
              </a:r>
            </a:p>
          </p:txBody>
        </p:sp>
      </p:grpSp>
      <p:grpSp>
        <p:nvGrpSpPr>
          <p:cNvPr id="22" name="Group 21">
            <a:extLst>
              <a:ext uri="{FF2B5EF4-FFF2-40B4-BE49-F238E27FC236}">
                <a16:creationId xmlns:a16="http://schemas.microsoft.com/office/drawing/2014/main" id="{DB9B1ACC-3A3E-4AA8-A2A2-A58315F3DDE5}"/>
              </a:ext>
            </a:extLst>
          </p:cNvPr>
          <p:cNvGrpSpPr/>
          <p:nvPr/>
        </p:nvGrpSpPr>
        <p:grpSpPr>
          <a:xfrm>
            <a:off x="8253487" y="1517483"/>
            <a:ext cx="2867095" cy="1911517"/>
            <a:chOff x="8253487" y="1321529"/>
            <a:chExt cx="2867095" cy="1911517"/>
          </a:xfrm>
        </p:grpSpPr>
        <p:sp>
          <p:nvSpPr>
            <p:cNvPr id="8" name="Oval 7">
              <a:extLst>
                <a:ext uri="{FF2B5EF4-FFF2-40B4-BE49-F238E27FC236}">
                  <a16:creationId xmlns:a16="http://schemas.microsoft.com/office/drawing/2014/main" id="{8EBEA62A-5F52-42A2-9544-E51E060DDE62}"/>
                </a:ext>
              </a:extLst>
            </p:cNvPr>
            <p:cNvSpPr/>
            <p:nvPr/>
          </p:nvSpPr>
          <p:spPr>
            <a:xfrm>
              <a:off x="8858252" y="1321529"/>
              <a:ext cx="1219200" cy="1219200"/>
            </a:xfrm>
            <a:prstGeom prst="ellipse">
              <a:avLst/>
            </a:prstGeom>
            <a:blipFill>
              <a:blip r:embed="rId4"/>
              <a:srcRect/>
              <a:stretch>
                <a:fillRect l="-23938" r="-23938"/>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09D884A5-8348-449B-AF15-1DE076DE9C12}"/>
                </a:ext>
              </a:extLst>
            </p:cNvPr>
            <p:cNvSpPr txBox="1"/>
            <p:nvPr/>
          </p:nvSpPr>
          <p:spPr>
            <a:xfrm>
              <a:off x="8253487" y="2648271"/>
              <a:ext cx="28670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3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Do a strategic workforce planning excercise</a:t>
              </a:r>
            </a:p>
          </p:txBody>
        </p:sp>
      </p:grpSp>
      <p:grpSp>
        <p:nvGrpSpPr>
          <p:cNvPr id="23" name="Group 22">
            <a:extLst>
              <a:ext uri="{FF2B5EF4-FFF2-40B4-BE49-F238E27FC236}">
                <a16:creationId xmlns:a16="http://schemas.microsoft.com/office/drawing/2014/main" id="{737AEC11-4C7A-479E-B145-8B54C5175B06}"/>
              </a:ext>
            </a:extLst>
          </p:cNvPr>
          <p:cNvGrpSpPr/>
          <p:nvPr/>
        </p:nvGrpSpPr>
        <p:grpSpPr>
          <a:xfrm>
            <a:off x="1690688" y="3658597"/>
            <a:ext cx="2143125" cy="1965512"/>
            <a:chOff x="1690688" y="3781425"/>
            <a:chExt cx="2143125" cy="1965512"/>
          </a:xfrm>
        </p:grpSpPr>
        <p:sp>
          <p:nvSpPr>
            <p:cNvPr id="9" name="Oval 8">
              <a:extLst>
                <a:ext uri="{FF2B5EF4-FFF2-40B4-BE49-F238E27FC236}">
                  <a16:creationId xmlns:a16="http://schemas.microsoft.com/office/drawing/2014/main" id="{D0DC0708-A9E3-46C9-9BED-408B111DF1BD}"/>
                </a:ext>
              </a:extLst>
            </p:cNvPr>
            <p:cNvSpPr/>
            <p:nvPr/>
          </p:nvSpPr>
          <p:spPr>
            <a:xfrm>
              <a:off x="2152652" y="3781425"/>
              <a:ext cx="1219200" cy="1219200"/>
            </a:xfrm>
            <a:prstGeom prst="ellipse">
              <a:avLst/>
            </a:prstGeom>
            <a:blipFill>
              <a:blip r:embed="rId5"/>
              <a:stretch>
                <a:fillRect l="-45542" r="-45542"/>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DC4CC635-7623-4841-8A02-D39B0B1DB48A}"/>
                </a:ext>
              </a:extLst>
            </p:cNvPr>
            <p:cNvSpPr txBox="1"/>
            <p:nvPr/>
          </p:nvSpPr>
          <p:spPr>
            <a:xfrm>
              <a:off x="1690688" y="5162162"/>
              <a:ext cx="21431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4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Define what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success means</a:t>
              </a:r>
            </a:p>
          </p:txBody>
        </p:sp>
      </p:grpSp>
      <p:grpSp>
        <p:nvGrpSpPr>
          <p:cNvPr id="24" name="Group 23">
            <a:extLst>
              <a:ext uri="{FF2B5EF4-FFF2-40B4-BE49-F238E27FC236}">
                <a16:creationId xmlns:a16="http://schemas.microsoft.com/office/drawing/2014/main" id="{204240F9-4136-4C90-9388-9D56AE192C19}"/>
              </a:ext>
            </a:extLst>
          </p:cNvPr>
          <p:cNvGrpSpPr/>
          <p:nvPr/>
        </p:nvGrpSpPr>
        <p:grpSpPr>
          <a:xfrm>
            <a:off x="5024437" y="3658597"/>
            <a:ext cx="2143125" cy="1965512"/>
            <a:chOff x="5024437" y="3781425"/>
            <a:chExt cx="2143125" cy="1965512"/>
          </a:xfrm>
        </p:grpSpPr>
        <p:sp>
          <p:nvSpPr>
            <p:cNvPr id="10" name="Oval 9">
              <a:extLst>
                <a:ext uri="{FF2B5EF4-FFF2-40B4-BE49-F238E27FC236}">
                  <a16:creationId xmlns:a16="http://schemas.microsoft.com/office/drawing/2014/main" id="{77125D8F-36D3-4938-97A9-864A61CC29F8}"/>
                </a:ext>
              </a:extLst>
            </p:cNvPr>
            <p:cNvSpPr/>
            <p:nvPr/>
          </p:nvSpPr>
          <p:spPr>
            <a:xfrm>
              <a:off x="5505452" y="3781425"/>
              <a:ext cx="1219200" cy="1219200"/>
            </a:xfrm>
            <a:prstGeom prst="ellipse">
              <a:avLst/>
            </a:prstGeom>
            <a:blipFill>
              <a:blip r:embed="rId6"/>
              <a:srcRect/>
              <a:stretch>
                <a:fillRect l="-35714" r="-35714"/>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58CE64F1-BF1F-467F-9FD6-A3D04417E88E}"/>
                </a:ext>
              </a:extLst>
            </p:cNvPr>
            <p:cNvSpPr txBox="1"/>
            <p:nvPr/>
          </p:nvSpPr>
          <p:spPr>
            <a:xfrm>
              <a:off x="5024437" y="5162162"/>
              <a:ext cx="21431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5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Engage the business sponsor</a:t>
              </a:r>
            </a:p>
          </p:txBody>
        </p:sp>
      </p:grpSp>
      <p:grpSp>
        <p:nvGrpSpPr>
          <p:cNvPr id="25" name="Group 24">
            <a:extLst>
              <a:ext uri="{FF2B5EF4-FFF2-40B4-BE49-F238E27FC236}">
                <a16:creationId xmlns:a16="http://schemas.microsoft.com/office/drawing/2014/main" id="{1D55B999-4D20-47CF-97EE-526A61471718}"/>
              </a:ext>
            </a:extLst>
          </p:cNvPr>
          <p:cNvGrpSpPr/>
          <p:nvPr/>
        </p:nvGrpSpPr>
        <p:grpSpPr>
          <a:xfrm>
            <a:off x="8396289" y="3658597"/>
            <a:ext cx="2143125" cy="1965512"/>
            <a:chOff x="8396288" y="3781425"/>
            <a:chExt cx="2143125" cy="1965512"/>
          </a:xfrm>
        </p:grpSpPr>
        <p:sp>
          <p:nvSpPr>
            <p:cNvPr id="11" name="Oval 10">
              <a:extLst>
                <a:ext uri="{FF2B5EF4-FFF2-40B4-BE49-F238E27FC236}">
                  <a16:creationId xmlns:a16="http://schemas.microsoft.com/office/drawing/2014/main" id="{E4A8CCCC-C723-4D6C-99C7-4EA3970932A5}"/>
                </a:ext>
              </a:extLst>
            </p:cNvPr>
            <p:cNvSpPr/>
            <p:nvPr/>
          </p:nvSpPr>
          <p:spPr>
            <a:xfrm>
              <a:off x="8858252" y="3781425"/>
              <a:ext cx="1219200" cy="1219200"/>
            </a:xfrm>
            <a:prstGeom prst="ellipse">
              <a:avLst/>
            </a:prstGeom>
            <a:blipFill>
              <a:blip r:embed="rId7"/>
              <a:srcRect/>
              <a:stretch>
                <a:fillRect l="-49030" t="713" r="-28674" b="-713"/>
              </a:stretch>
            </a:bli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FB437478-FD54-457D-B2AF-7C6C12F26FAA}"/>
                </a:ext>
              </a:extLst>
            </p:cNvPr>
            <p:cNvSpPr txBox="1"/>
            <p:nvPr/>
          </p:nvSpPr>
          <p:spPr>
            <a:xfrm>
              <a:off x="8396288" y="5162162"/>
              <a:ext cx="21431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Step 6 </a:t>
              </a:r>
              <a:r>
                <a:rPr kumimoji="0" lang="en-US" sz="1600" b="0" i="0" u="none" strike="noStrike" kern="1200" cap="none" spc="0" normalizeH="0" baseline="0" noProof="0">
                  <a:ln>
                    <a:noFill/>
                  </a:ln>
                  <a:solidFill>
                    <a:srgbClr val="00B0F0"/>
                  </a:solidFill>
                  <a:effectLst/>
                  <a:uLnTx/>
                  <a:uFillTx/>
                  <a:latin typeface="Arial" panose="020B0604020202020204"/>
                  <a:ea typeface="+mn-ea"/>
                  <a:cs typeface="+mn-cs"/>
                </a:rPr>
                <a:t>Experiment, measure and iterate</a:t>
              </a:r>
            </a:p>
          </p:txBody>
        </p:sp>
      </p:grpSp>
      <p:sp>
        <p:nvSpPr>
          <p:cNvPr id="27" name="Rectangle 26">
            <a:extLst>
              <a:ext uri="{FF2B5EF4-FFF2-40B4-BE49-F238E27FC236}">
                <a16:creationId xmlns:a16="http://schemas.microsoft.com/office/drawing/2014/main" id="{8DF47C37-823D-4F1B-A059-420D7787F839}"/>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6858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E61D1D-C320-4BE2-BC55-C151C4ADAA8F}"/>
              </a:ext>
            </a:extLst>
          </p:cNvPr>
          <p:cNvSpPr/>
          <p:nvPr/>
        </p:nvSpPr>
        <p:spPr>
          <a:xfrm>
            <a:off x="0" y="-6479"/>
            <a:ext cx="12192000" cy="6864479"/>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B9DE61E-945F-4206-B22E-A62C7F0D6F8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Arial" panose="020B0604020202020204"/>
                <a:ea typeface="+mn-ea"/>
                <a:cs typeface="+mn-cs"/>
              </a:rPr>
              <a:t>©2018 Softelligence. All rights reserved</a:t>
            </a:r>
          </a:p>
        </p:txBody>
      </p:sp>
      <p:sp>
        <p:nvSpPr>
          <p:cNvPr id="2" name="Content Placeholder 1">
            <a:extLst>
              <a:ext uri="{FF2B5EF4-FFF2-40B4-BE49-F238E27FC236}">
                <a16:creationId xmlns:a16="http://schemas.microsoft.com/office/drawing/2014/main" id="{8C588C53-915D-4588-9640-67D28CF86C5E}"/>
              </a:ext>
            </a:extLst>
          </p:cNvPr>
          <p:cNvSpPr>
            <a:spLocks noGrp="1"/>
          </p:cNvSpPr>
          <p:nvPr>
            <p:ph sz="quarter" idx="13"/>
          </p:nvPr>
        </p:nvSpPr>
        <p:spPr>
          <a:xfrm>
            <a:off x="375139" y="1775803"/>
            <a:ext cx="10340486" cy="3608997"/>
          </a:xfrm>
          <a:effectLst/>
        </p:spPr>
        <p:txBody>
          <a:bodyPr anchor="t">
            <a:normAutofit/>
          </a:bodyPr>
          <a:lstStyle/>
          <a:p>
            <a:pPr marL="0" indent="0">
              <a:buNone/>
            </a:pPr>
            <a:r>
              <a:rPr lang="en-US" sz="2800" b="1" cap="all">
                <a:effectLst>
                  <a:outerShdw blurRad="38100" dist="38100" dir="2700000" algn="tl">
                    <a:srgbClr val="000000">
                      <a:alpha val="43137"/>
                    </a:srgbClr>
                  </a:outerShdw>
                </a:effectLst>
              </a:rPr>
              <a:t>Takeaways</a:t>
            </a:r>
          </a:p>
          <a:p>
            <a:pPr marL="0" indent="0">
              <a:buNone/>
            </a:pPr>
            <a:endParaRPr lang="en-US" sz="1800">
              <a:effectLst>
                <a:outerShdw blurRad="38100" dist="38100" dir="2700000" algn="tl">
                  <a:srgbClr val="000000">
                    <a:alpha val="43137"/>
                  </a:srgbClr>
                </a:outerShdw>
              </a:effectLst>
            </a:endParaRPr>
          </a:p>
          <a:p>
            <a:pPr marL="0" indent="0">
              <a:buNone/>
            </a:pPr>
            <a:r>
              <a:rPr lang="en-US" sz="2000">
                <a:effectLst>
                  <a:outerShdw blurRad="38100" dist="38100" dir="2700000" algn="tl">
                    <a:srgbClr val="000000">
                      <a:alpha val="43137"/>
                    </a:srgbClr>
                  </a:outerShdw>
                </a:effectLst>
              </a:rPr>
              <a:t>AI works </a:t>
            </a:r>
            <a:r>
              <a:rPr lang="en-US" sz="2000" b="1">
                <a:effectLst>
                  <a:outerShdw blurRad="38100" dist="38100" dir="2700000" algn="tl">
                    <a:srgbClr val="000000">
                      <a:alpha val="43137"/>
                    </a:srgbClr>
                  </a:outerShdw>
                </a:effectLst>
              </a:rPr>
              <a:t>today</a:t>
            </a:r>
            <a:r>
              <a:rPr lang="en-US" sz="2000">
                <a:effectLst>
                  <a:outerShdw blurRad="38100" dist="38100" dir="2700000" algn="tl">
                    <a:srgbClr val="000000">
                      <a:alpha val="43137"/>
                    </a:srgbClr>
                  </a:outerShdw>
                </a:effectLst>
              </a:rPr>
              <a:t>. It relies on prototyping, iterations, learning and exercise. </a:t>
            </a:r>
            <a:endParaRPr lang="en-US" sz="2000">
              <a:cs typeface="Arial"/>
            </a:endParaRPr>
          </a:p>
          <a:p>
            <a:pPr marL="0" indent="0">
              <a:buNone/>
            </a:pPr>
            <a:endParaRPr lang="en-US" sz="2000">
              <a:effectLst>
                <a:outerShdw blurRad="38100" dist="38100" dir="2700000" algn="tl">
                  <a:srgbClr val="000000">
                    <a:alpha val="43137"/>
                  </a:srgbClr>
                </a:outerShdw>
              </a:effectLst>
            </a:endParaRPr>
          </a:p>
          <a:p>
            <a:pPr marL="0" indent="0">
              <a:buNone/>
            </a:pPr>
            <a:r>
              <a:rPr lang="en-US" sz="2000">
                <a:effectLst>
                  <a:outerShdw blurRad="38100" dist="38100" dir="2700000" algn="tl">
                    <a:srgbClr val="000000">
                      <a:alpha val="43137"/>
                    </a:srgbClr>
                  </a:outerShdw>
                </a:effectLst>
              </a:rPr>
              <a:t>AI is not a matter of technology or cost, but a matter of </a:t>
            </a:r>
            <a:r>
              <a:rPr lang="en-US" sz="2000" b="1">
                <a:effectLst>
                  <a:outerShdw blurRad="38100" dist="38100" dir="2700000" algn="tl">
                    <a:srgbClr val="000000">
                      <a:alpha val="43137"/>
                    </a:srgbClr>
                  </a:outerShdw>
                </a:effectLst>
              </a:rPr>
              <a:t>people, culture and mentality</a:t>
            </a:r>
            <a:r>
              <a:rPr lang="en-US" sz="2000">
                <a:effectLst>
                  <a:outerShdw blurRad="38100" dist="38100" dir="2700000" algn="tl">
                    <a:srgbClr val="000000">
                      <a:alpha val="43137"/>
                    </a:srgbClr>
                  </a:outerShdw>
                </a:effectLst>
              </a:rPr>
              <a:t>.</a:t>
            </a:r>
            <a:endParaRPr lang="en-US" sz="2000">
              <a:cs typeface="Arial"/>
            </a:endParaRPr>
          </a:p>
          <a:p>
            <a:pPr marL="0" indent="0">
              <a:buNone/>
            </a:pPr>
            <a:endParaRPr lang="en-US" sz="2000">
              <a:effectLst>
                <a:outerShdw blurRad="38100" dist="38100" dir="2700000" algn="tl">
                  <a:srgbClr val="000000">
                    <a:alpha val="43137"/>
                  </a:srgbClr>
                </a:outerShdw>
              </a:effectLst>
            </a:endParaRPr>
          </a:p>
          <a:p>
            <a:pPr marL="0" indent="0">
              <a:buNone/>
            </a:pPr>
            <a:r>
              <a:rPr lang="en-US" sz="2000">
                <a:effectLst>
                  <a:outerShdw blurRad="38100" dist="38100" dir="2700000" algn="tl">
                    <a:srgbClr val="000000">
                      <a:alpha val="43137"/>
                    </a:srgbClr>
                  </a:outerShdw>
                </a:effectLst>
              </a:rPr>
              <a:t>The real disruption is the </a:t>
            </a:r>
            <a:r>
              <a:rPr lang="en-US" sz="2000" b="1">
                <a:effectLst>
                  <a:outerShdw blurRad="38100" dist="38100" dir="2700000" algn="tl">
                    <a:srgbClr val="000000">
                      <a:alpha val="43137"/>
                    </a:srgbClr>
                  </a:outerShdw>
                </a:effectLst>
              </a:rPr>
              <a:t>business strategy</a:t>
            </a:r>
            <a:r>
              <a:rPr lang="en-US" sz="2000">
                <a:effectLst>
                  <a:outerShdw blurRad="38100" dist="38100" dir="2700000" algn="tl">
                    <a:srgbClr val="000000">
                      <a:alpha val="43137"/>
                    </a:srgbClr>
                  </a:outerShdw>
                </a:effectLst>
              </a:rPr>
              <a:t>.</a:t>
            </a:r>
            <a:endParaRPr lang="en-US" sz="2000">
              <a:cs typeface="Arial"/>
            </a:endParaRPr>
          </a:p>
          <a:p>
            <a:pPr marL="0" indent="0">
              <a:buNone/>
            </a:pPr>
            <a:endParaRPr lang="en-US" sz="2000">
              <a:effectLst>
                <a:outerShdw blurRad="38100" dist="38100" dir="2700000" algn="tl">
                  <a:srgbClr val="000000">
                    <a:alpha val="43137"/>
                  </a:srgbClr>
                </a:outerShdw>
              </a:effectLst>
            </a:endParaRPr>
          </a:p>
          <a:p>
            <a:pPr marL="0" indent="0">
              <a:buNone/>
            </a:pPr>
            <a:endParaRPr lang="en-US" sz="200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06E15E34-E7EA-45A0-B22B-4FBAC3D37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39" y="128520"/>
            <a:ext cx="2479817" cy="762434"/>
          </a:xfrm>
          <a:prstGeom prst="rect">
            <a:avLst/>
          </a:prstGeom>
        </p:spPr>
      </p:pic>
    </p:spTree>
    <p:extLst>
      <p:ext uri="{BB962C8B-B14F-4D97-AF65-F5344CB8AC3E}">
        <p14:creationId xmlns:p14="http://schemas.microsoft.com/office/powerpoint/2010/main" val="239571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E61D1D-C320-4BE2-BC55-C151C4ADAA8F}"/>
              </a:ext>
            </a:extLst>
          </p:cNvPr>
          <p:cNvSpPr/>
          <p:nvPr/>
        </p:nvSpPr>
        <p:spPr>
          <a:xfrm>
            <a:off x="0" y="-6479"/>
            <a:ext cx="12192000" cy="6864479"/>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B9DE61E-945F-4206-B22E-A62C7F0D6F8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Arial" panose="020B0604020202020204"/>
                <a:ea typeface="+mn-ea"/>
                <a:cs typeface="+mn-cs"/>
              </a:rPr>
              <a:t>©2018 Softelligence. All rights reserved</a:t>
            </a:r>
          </a:p>
        </p:txBody>
      </p:sp>
      <p:sp>
        <p:nvSpPr>
          <p:cNvPr id="2" name="Content Placeholder 1">
            <a:extLst>
              <a:ext uri="{FF2B5EF4-FFF2-40B4-BE49-F238E27FC236}">
                <a16:creationId xmlns:a16="http://schemas.microsoft.com/office/drawing/2014/main" id="{8C588C53-915D-4588-9640-67D28CF86C5E}"/>
              </a:ext>
            </a:extLst>
          </p:cNvPr>
          <p:cNvSpPr>
            <a:spLocks noGrp="1"/>
          </p:cNvSpPr>
          <p:nvPr>
            <p:ph sz="quarter" idx="13"/>
          </p:nvPr>
        </p:nvSpPr>
        <p:spPr>
          <a:xfrm>
            <a:off x="1892424" y="2362272"/>
            <a:ext cx="8407153" cy="2133457"/>
          </a:xfrm>
          <a:effectLst/>
        </p:spPr>
        <p:txBody>
          <a:bodyPr anchor="t">
            <a:normAutofit fontScale="92500" lnSpcReduction="10000"/>
          </a:bodyPr>
          <a:lstStyle/>
          <a:p>
            <a:pPr marL="457200" lvl="1" indent="0" algn="ctr">
              <a:buNone/>
            </a:pPr>
            <a:r>
              <a:rPr lang="en-US" dirty="0"/>
              <a:t>“To survive and flourish in such a world, you will need a lot of mental flexibility and a great reserves of emotional balance</a:t>
            </a:r>
            <a:r>
              <a:rPr lang="en-US"/>
              <a:t>.” Yuval Noah Harari</a:t>
            </a:r>
          </a:p>
          <a:p>
            <a:pPr marL="457200" lvl="1" indent="0" algn="r">
              <a:buNone/>
            </a:pPr>
            <a:endParaRPr lang="en-US" sz="3200" b="1" dirty="0">
              <a:effectLst>
                <a:outerShdw blurRad="38100" dist="38100" dir="2700000" algn="tl">
                  <a:srgbClr val="000000">
                    <a:alpha val="43137"/>
                  </a:srgbClr>
                </a:outerShdw>
              </a:effectLst>
            </a:endParaRPr>
          </a:p>
          <a:p>
            <a:pPr marL="457200" lvl="1" indent="0" algn="ctr">
              <a:buNone/>
            </a:pPr>
            <a:r>
              <a:rPr lang="en-US" sz="3200" b="1" dirty="0">
                <a:effectLst>
                  <a:outerShdw blurRad="38100" dist="38100" dir="2700000" algn="tl">
                    <a:srgbClr val="000000">
                      <a:alpha val="43137"/>
                    </a:srgbClr>
                  </a:outerShdw>
                </a:effectLst>
              </a:rPr>
              <a:t>How fast can you change?</a:t>
            </a:r>
          </a:p>
          <a:p>
            <a:pPr marL="0" indent="0">
              <a:buNone/>
            </a:pPr>
            <a:endParaRPr lang="en-US" sz="3600" dirty="0">
              <a:effectLst>
                <a:outerShdw blurRad="38100" dist="38100" dir="2700000" algn="tl">
                  <a:srgbClr val="000000">
                    <a:alpha val="43137"/>
                  </a:srgbClr>
                </a:outerShdw>
              </a:effectLst>
            </a:endParaRPr>
          </a:p>
          <a:p>
            <a:pPr marL="0" indent="0">
              <a:buNone/>
            </a:pPr>
            <a:endParaRPr lang="en-US" sz="2000" dirty="0">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06E15E34-E7EA-45A0-B22B-4FBAC3D376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739" y="128520"/>
            <a:ext cx="2479817" cy="762434"/>
          </a:xfrm>
          <a:prstGeom prst="rect">
            <a:avLst/>
          </a:prstGeom>
        </p:spPr>
      </p:pic>
    </p:spTree>
    <p:extLst>
      <p:ext uri="{BB962C8B-B14F-4D97-AF65-F5344CB8AC3E}">
        <p14:creationId xmlns:p14="http://schemas.microsoft.com/office/powerpoint/2010/main" val="28835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9C540CD-8903-454D-B6A6-06B2FB792B8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4" name="Text Placeholder 3">
            <a:extLst>
              <a:ext uri="{FF2B5EF4-FFF2-40B4-BE49-F238E27FC236}">
                <a16:creationId xmlns:a16="http://schemas.microsoft.com/office/drawing/2014/main" id="{484E46A7-DE73-44E1-9FF6-B73B6F7F6426}"/>
              </a:ext>
            </a:extLst>
          </p:cNvPr>
          <p:cNvSpPr>
            <a:spLocks noGrp="1"/>
          </p:cNvSpPr>
          <p:nvPr>
            <p:ph type="body" sz="quarter" idx="13"/>
          </p:nvPr>
        </p:nvSpPr>
        <p:spPr>
          <a:xfrm>
            <a:off x="1977334" y="3294184"/>
            <a:ext cx="4930361" cy="1186375"/>
          </a:xfrm>
        </p:spPr>
        <p:txBody>
          <a:bodyPr/>
          <a:lstStyle/>
          <a:p>
            <a:r>
              <a:rPr lang="en-US"/>
              <a:t>Questions?</a:t>
            </a:r>
          </a:p>
        </p:txBody>
      </p:sp>
      <p:sp>
        <p:nvSpPr>
          <p:cNvPr id="5" name="TextBox 4">
            <a:extLst>
              <a:ext uri="{FF2B5EF4-FFF2-40B4-BE49-F238E27FC236}">
                <a16:creationId xmlns:a16="http://schemas.microsoft.com/office/drawing/2014/main" id="{9D232331-ED34-4B57-AA78-B1355588911A}"/>
              </a:ext>
            </a:extLst>
          </p:cNvPr>
          <p:cNvSpPr txBox="1"/>
          <p:nvPr/>
        </p:nvSpPr>
        <p:spPr>
          <a:xfrm>
            <a:off x="1977334" y="4070501"/>
            <a:ext cx="373180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Adrian Blidarus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Founder &amp; CEO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a:ea typeface="+mn-ea"/>
                <a:cs typeface="+mn-cs"/>
              </a:rPr>
              <a:t>Softelligence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learn more at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softelligence.net</a:t>
            </a:r>
          </a:p>
        </p:txBody>
      </p:sp>
    </p:spTree>
    <p:extLst>
      <p:ext uri="{BB962C8B-B14F-4D97-AF65-F5344CB8AC3E}">
        <p14:creationId xmlns:p14="http://schemas.microsoft.com/office/powerpoint/2010/main" val="277193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3E10935-D7B9-427F-83EB-D64EF468C3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0295" y="3743063"/>
            <a:ext cx="5797932" cy="3003148"/>
          </a:xfrm>
        </p:spPr>
      </p:pic>
      <p:sp>
        <p:nvSpPr>
          <p:cNvPr id="4" name="Footer Placeholder 3">
            <a:extLst>
              <a:ext uri="{FF2B5EF4-FFF2-40B4-BE49-F238E27FC236}">
                <a16:creationId xmlns:a16="http://schemas.microsoft.com/office/drawing/2014/main" id="{3CB41E0C-7D74-49E1-8370-230253FA5E03}"/>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D5C3A1C2-61CA-4A0E-801E-7BC61566CA34}"/>
              </a:ext>
            </a:extLst>
          </p:cNvPr>
          <p:cNvSpPr>
            <a:spLocks noGrp="1"/>
          </p:cNvSpPr>
          <p:nvPr>
            <p:ph type="title"/>
          </p:nvPr>
        </p:nvSpPr>
        <p:spPr>
          <a:xfrm>
            <a:off x="361949" y="938035"/>
            <a:ext cx="10363201" cy="492494"/>
          </a:xfrm>
        </p:spPr>
        <p:txBody>
          <a:bodyPr anchor="t"/>
          <a:lstStyle/>
          <a:p>
            <a:r>
              <a:rPr lang="en-US" cap="all"/>
              <a:t>HAPPENING NOW </a:t>
            </a:r>
            <a:r>
              <a:rPr lang="en-US" sz="3200">
                <a:solidFill>
                  <a:srgbClr val="00B0F0"/>
                </a:solidFill>
              </a:rPr>
              <a:t>Building the Business Case for A.I. in Financial Services</a:t>
            </a:r>
            <a:br>
              <a:rPr lang="en-US">
                <a:solidFill>
                  <a:srgbClr val="00B0F0"/>
                </a:solidFill>
              </a:rPr>
            </a:br>
            <a:endParaRPr lang="en-US">
              <a:solidFill>
                <a:srgbClr val="00B0F0"/>
              </a:solidFill>
            </a:endParaRPr>
          </a:p>
        </p:txBody>
      </p:sp>
      <p:sp>
        <p:nvSpPr>
          <p:cNvPr id="8" name="TextBox 7">
            <a:extLst>
              <a:ext uri="{FF2B5EF4-FFF2-40B4-BE49-F238E27FC236}">
                <a16:creationId xmlns:a16="http://schemas.microsoft.com/office/drawing/2014/main" id="{65D4EA3D-1F55-47C5-BAB5-916ACA08B44A}"/>
              </a:ext>
            </a:extLst>
          </p:cNvPr>
          <p:cNvSpPr txBox="1"/>
          <p:nvPr/>
        </p:nvSpPr>
        <p:spPr>
          <a:xfrm>
            <a:off x="1914525" y="2094306"/>
            <a:ext cx="5510923" cy="4708981"/>
          </a:xfrm>
          <a:prstGeom prst="rect">
            <a:avLst/>
          </a:prstGeom>
          <a:noFill/>
        </p:spPr>
        <p:txBody>
          <a:bodyPr wrap="square" rtlCol="0">
            <a:spAutoFit/>
          </a:bodyPr>
          <a:lstStyle/>
          <a:p>
            <a:r>
              <a:rPr lang="en-US"/>
              <a:t>Panel discussion </a:t>
            </a:r>
          </a:p>
          <a:p>
            <a:r>
              <a:rPr lang="en-US">
                <a:solidFill>
                  <a:srgbClr val="00B0F0"/>
                </a:solidFill>
              </a:rPr>
              <a:t>11:50-12:40</a:t>
            </a:r>
          </a:p>
          <a:p>
            <a:endParaRPr lang="en-US">
              <a:solidFill>
                <a:srgbClr val="00B0F0"/>
              </a:solidFill>
            </a:endParaRPr>
          </a:p>
          <a:p>
            <a:r>
              <a:rPr lang="en-US" b="1"/>
              <a:t>Konstantinos Tovil </a:t>
            </a:r>
            <a:r>
              <a:rPr lang="en-US"/>
              <a:t>Senior Vice President Digital Retail, </a:t>
            </a:r>
            <a:r>
              <a:rPr lang="en-US" i="1"/>
              <a:t>TBI Bank</a:t>
            </a:r>
          </a:p>
          <a:p>
            <a:r>
              <a:rPr lang="en-US" b="1"/>
              <a:t>Marian Ignat </a:t>
            </a:r>
            <a:r>
              <a:rPr lang="en-US"/>
              <a:t>Executive Director Digital Banking, </a:t>
            </a:r>
            <a:r>
              <a:rPr lang="en-US" i="1"/>
              <a:t>BCR</a:t>
            </a:r>
          </a:p>
          <a:p>
            <a:r>
              <a:rPr lang="en-US" b="1"/>
              <a:t>Liviu Huluta </a:t>
            </a:r>
            <a:r>
              <a:rPr lang="en-US"/>
              <a:t>Head of Consumer &amp; Commercial for </a:t>
            </a:r>
          </a:p>
          <a:p>
            <a:r>
              <a:rPr lang="en-US"/>
              <a:t>Central, Southern and Eastern Europe, </a:t>
            </a:r>
            <a:r>
              <a:rPr lang="en-US" i="1"/>
              <a:t>Marsh</a:t>
            </a:r>
          </a:p>
          <a:p>
            <a:r>
              <a:rPr lang="en-US" b="1"/>
              <a:t>Octavian Cosenco </a:t>
            </a:r>
            <a:r>
              <a:rPr lang="en-US"/>
              <a:t>Chief Risk Officer </a:t>
            </a:r>
            <a:r>
              <a:rPr lang="en-US" i="1"/>
              <a:t>BCR Asigurari de Viata </a:t>
            </a:r>
            <a:endParaRPr lang="en-US" sz="2400" i="1"/>
          </a:p>
          <a:p>
            <a:endParaRPr lang="en-US" i="1"/>
          </a:p>
          <a:p>
            <a:endParaRPr lang="en-US" sz="2400" i="1"/>
          </a:p>
          <a:p>
            <a:endParaRPr lang="en-US" sz="2400" i="1"/>
          </a:p>
          <a:p>
            <a:r>
              <a:rPr lang="en-US"/>
              <a:t> </a:t>
            </a:r>
            <a:endParaRPr lang="en-US" sz="2400"/>
          </a:p>
          <a:p>
            <a:endParaRPr lang="en-US">
              <a:solidFill>
                <a:srgbClr val="00B0F0"/>
              </a:solidFill>
            </a:endParaRPr>
          </a:p>
        </p:txBody>
      </p:sp>
      <p:sp>
        <p:nvSpPr>
          <p:cNvPr id="9" name="Oval 8">
            <a:extLst>
              <a:ext uri="{FF2B5EF4-FFF2-40B4-BE49-F238E27FC236}">
                <a16:creationId xmlns:a16="http://schemas.microsoft.com/office/drawing/2014/main" id="{429E9A3E-FFB0-48A9-B4F0-749455B2DCBF}"/>
              </a:ext>
            </a:extLst>
          </p:cNvPr>
          <p:cNvSpPr/>
          <p:nvPr/>
        </p:nvSpPr>
        <p:spPr>
          <a:xfrm>
            <a:off x="648512" y="2963853"/>
            <a:ext cx="811774" cy="811774"/>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13A0EC-94C6-4E49-BCBF-B4BF32A714E0}"/>
              </a:ext>
            </a:extLst>
          </p:cNvPr>
          <p:cNvSpPr/>
          <p:nvPr/>
        </p:nvSpPr>
        <p:spPr>
          <a:xfrm>
            <a:off x="648512" y="3877408"/>
            <a:ext cx="811774" cy="811774"/>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D746CC8-DE30-4D66-969C-0256D8736EFF}"/>
              </a:ext>
            </a:extLst>
          </p:cNvPr>
          <p:cNvSpPr/>
          <p:nvPr/>
        </p:nvSpPr>
        <p:spPr>
          <a:xfrm>
            <a:off x="648512" y="4790963"/>
            <a:ext cx="811774" cy="81177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2BF4D70-F0F5-4C92-A892-403A42ED787C}"/>
              </a:ext>
            </a:extLst>
          </p:cNvPr>
          <p:cNvSpPr/>
          <p:nvPr/>
        </p:nvSpPr>
        <p:spPr>
          <a:xfrm>
            <a:off x="648512" y="2050298"/>
            <a:ext cx="811774" cy="81177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B114873-00F6-490A-B41E-F7758945A493}"/>
              </a:ext>
            </a:extLst>
          </p:cNvPr>
          <p:cNvSpPr/>
          <p:nvPr/>
        </p:nvSpPr>
        <p:spPr>
          <a:xfrm>
            <a:off x="1914525" y="5322326"/>
            <a:ext cx="4543424" cy="923330"/>
          </a:xfrm>
          <a:prstGeom prst="rect">
            <a:avLst/>
          </a:prstGeom>
        </p:spPr>
        <p:txBody>
          <a:bodyPr wrap="square">
            <a:spAutoFit/>
          </a:bodyPr>
          <a:lstStyle/>
          <a:p>
            <a:r>
              <a:rPr lang="en-US"/>
              <a:t>Facilitator: </a:t>
            </a:r>
            <a:r>
              <a:rPr lang="en-US" b="1"/>
              <a:t>Daniel Jinga </a:t>
            </a:r>
          </a:p>
          <a:p>
            <a:r>
              <a:rPr lang="en-US"/>
              <a:t>Business Development Manager CEE, </a:t>
            </a:r>
            <a:r>
              <a:rPr lang="en-US" i="1"/>
              <a:t>Softelligence </a:t>
            </a:r>
            <a:endParaRPr lang="en-US" sz="2400" b="1">
              <a:solidFill>
                <a:srgbClr val="00B0F0"/>
              </a:solidFill>
              <a:ea typeface="Calibri" panose="020F0502020204030204" pitchFamily="34" charset="0"/>
            </a:endParaRPr>
          </a:p>
        </p:txBody>
      </p:sp>
      <p:sp>
        <p:nvSpPr>
          <p:cNvPr id="14" name="Rectangle 13">
            <a:extLst>
              <a:ext uri="{FF2B5EF4-FFF2-40B4-BE49-F238E27FC236}">
                <a16:creationId xmlns:a16="http://schemas.microsoft.com/office/drawing/2014/main" id="{7E1345F2-68C3-470E-9CDF-7F246C2F5256}"/>
              </a:ext>
            </a:extLst>
          </p:cNvPr>
          <p:cNvSpPr/>
          <p:nvPr/>
        </p:nvSpPr>
        <p:spPr>
          <a:xfrm>
            <a:off x="9145701" y="2063122"/>
            <a:ext cx="2672526" cy="646331"/>
          </a:xfrm>
          <a:prstGeom prst="rect">
            <a:avLst/>
          </a:prstGeom>
        </p:spPr>
        <p:txBody>
          <a:bodyPr wrap="none">
            <a:spAutoFit/>
          </a:bodyPr>
          <a:lstStyle/>
          <a:p>
            <a:pPr algn="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p>
          <a:p>
            <a:pPr algn="r">
              <a:defRPr/>
            </a:pP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45C29AA0-D180-4BA4-BC39-F6231EB97A1F}"/>
              </a:ext>
            </a:extLst>
          </p:cNvPr>
          <p:cNvSpPr/>
          <p:nvPr/>
        </p:nvSpPr>
        <p:spPr>
          <a:xfrm>
            <a:off x="648512" y="5704516"/>
            <a:ext cx="811774" cy="81177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941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42C8B1-5DE3-48B3-8318-DBF71F0C92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578" t="14072" r="4987" b="3543"/>
          <a:stretch/>
        </p:blipFill>
        <p:spPr>
          <a:xfrm>
            <a:off x="361950" y="1828799"/>
            <a:ext cx="5842000" cy="4168169"/>
          </a:xfrm>
          <a:ln w="3175">
            <a:noFill/>
          </a:ln>
        </p:spPr>
      </p:pic>
      <p:sp>
        <p:nvSpPr>
          <p:cNvPr id="3" name="Slide Number Placeholder 2">
            <a:extLst>
              <a:ext uri="{FF2B5EF4-FFF2-40B4-BE49-F238E27FC236}">
                <a16:creationId xmlns:a16="http://schemas.microsoft.com/office/drawing/2014/main" id="{FA6BC766-0D05-474D-A773-ED1CBF6C7595}"/>
              </a:ext>
            </a:extLst>
          </p:cNvPr>
          <p:cNvSpPr>
            <a:spLocks noGrp="1"/>
          </p:cNvSpPr>
          <p:nvPr>
            <p:ph type="sldNum" sz="quarter" idx="12"/>
          </p:nvPr>
        </p:nvSpPr>
        <p:spPr/>
        <p:txBody>
          <a:bodyPr/>
          <a:lstStyle/>
          <a:p>
            <a:fld id="{04B6DC17-722A-4C1E-BBDA-21356F7977ED}" type="slidenum">
              <a:rPr lang="en-US" smtClean="0"/>
              <a:t>29</a:t>
            </a:fld>
            <a:endParaRPr lang="en-US"/>
          </a:p>
        </p:txBody>
      </p:sp>
      <p:sp>
        <p:nvSpPr>
          <p:cNvPr id="4" name="Footer Placeholder 3">
            <a:extLst>
              <a:ext uri="{FF2B5EF4-FFF2-40B4-BE49-F238E27FC236}">
                <a16:creationId xmlns:a16="http://schemas.microsoft.com/office/drawing/2014/main" id="{E35D2918-54C9-4746-A922-5A90587FA521}"/>
              </a:ext>
            </a:extLst>
          </p:cNvPr>
          <p:cNvSpPr>
            <a:spLocks noGrp="1"/>
          </p:cNvSpPr>
          <p:nvPr>
            <p:ph type="ftr" sz="quarter" idx="3"/>
          </p:nvPr>
        </p:nvSpPr>
        <p:spPr/>
        <p:txBody>
          <a:bodyPr/>
          <a:lstStyle/>
          <a:p>
            <a:r>
              <a:rPr lang="en-US"/>
              <a:t>©2018 Softelligence. All rights reserved</a:t>
            </a:r>
          </a:p>
        </p:txBody>
      </p:sp>
      <p:sp>
        <p:nvSpPr>
          <p:cNvPr id="5" name="Title 4">
            <a:extLst>
              <a:ext uri="{FF2B5EF4-FFF2-40B4-BE49-F238E27FC236}">
                <a16:creationId xmlns:a16="http://schemas.microsoft.com/office/drawing/2014/main" id="{8D795B39-E38F-41CE-83AB-5F790C3E778D}"/>
              </a:ext>
            </a:extLst>
          </p:cNvPr>
          <p:cNvSpPr>
            <a:spLocks noGrp="1"/>
          </p:cNvSpPr>
          <p:nvPr>
            <p:ph type="title"/>
          </p:nvPr>
        </p:nvSpPr>
        <p:spPr/>
        <p:txBody>
          <a:bodyPr/>
          <a:lstStyle/>
          <a:p>
            <a:r>
              <a:rPr lang="en-US"/>
              <a:t>Panel </a:t>
            </a:r>
            <a:r>
              <a:rPr lang="en-US">
                <a:solidFill>
                  <a:srgbClr val="00B0F0"/>
                </a:solidFill>
              </a:rPr>
              <a:t>Building the Business Case for A.I. in Financial Services</a:t>
            </a:r>
            <a:endParaRPr lang="en-US"/>
          </a:p>
        </p:txBody>
      </p:sp>
      <p:sp>
        <p:nvSpPr>
          <p:cNvPr id="9" name="TextBox 8">
            <a:extLst>
              <a:ext uri="{FF2B5EF4-FFF2-40B4-BE49-F238E27FC236}">
                <a16:creationId xmlns:a16="http://schemas.microsoft.com/office/drawing/2014/main" id="{0D3D1C4B-692A-477F-9AA5-A57206E72896}"/>
              </a:ext>
            </a:extLst>
          </p:cNvPr>
          <p:cNvSpPr txBox="1"/>
          <p:nvPr/>
        </p:nvSpPr>
        <p:spPr>
          <a:xfrm>
            <a:off x="6485889" y="1813933"/>
            <a:ext cx="5502725" cy="3754874"/>
          </a:xfrm>
          <a:prstGeom prst="rect">
            <a:avLst/>
          </a:prstGeom>
          <a:noFill/>
        </p:spPr>
        <p:txBody>
          <a:bodyPr wrap="square" rtlCol="0">
            <a:spAutoFit/>
          </a:bodyPr>
          <a:lstStyle/>
          <a:p>
            <a:r>
              <a:rPr lang="en-US" sz="1600"/>
              <a:t>Panel discussion </a:t>
            </a:r>
            <a:r>
              <a:rPr lang="en-US" sz="1600">
                <a:solidFill>
                  <a:srgbClr val="00B0F0"/>
                </a:solidFill>
              </a:rPr>
              <a:t>11:50-12:40</a:t>
            </a:r>
          </a:p>
          <a:p>
            <a:endParaRPr lang="en-US" sz="1600">
              <a:solidFill>
                <a:srgbClr val="00B0F0"/>
              </a:solidFill>
            </a:endParaRPr>
          </a:p>
          <a:p>
            <a:r>
              <a:rPr lang="en-US" sz="1600" b="1"/>
              <a:t>Konstantinos Tovil </a:t>
            </a:r>
            <a:r>
              <a:rPr lang="en-US" sz="1600"/>
              <a:t>Senior Vice President </a:t>
            </a:r>
          </a:p>
          <a:p>
            <a:r>
              <a:rPr lang="en-US" sz="1600"/>
              <a:t>Digital Retail, </a:t>
            </a:r>
            <a:r>
              <a:rPr lang="en-US" sz="1600" i="1"/>
              <a:t>TBI Bank</a:t>
            </a:r>
          </a:p>
          <a:p>
            <a:endParaRPr lang="en-US" sz="1600" i="1"/>
          </a:p>
          <a:p>
            <a:r>
              <a:rPr lang="en-US" sz="1600" b="1"/>
              <a:t>Marian Ignat </a:t>
            </a:r>
            <a:r>
              <a:rPr lang="en-US" sz="1600"/>
              <a:t>Executive Director Digital Banking, </a:t>
            </a:r>
            <a:r>
              <a:rPr lang="en-US" sz="1600" i="1"/>
              <a:t>BCR</a:t>
            </a:r>
          </a:p>
          <a:p>
            <a:endParaRPr lang="en-US" sz="1600" i="1"/>
          </a:p>
          <a:p>
            <a:r>
              <a:rPr lang="en-US" sz="1600" b="1"/>
              <a:t>Liviu Huluta </a:t>
            </a:r>
            <a:r>
              <a:rPr lang="en-US" sz="1600"/>
              <a:t>Head of Consumer &amp; Commercial for </a:t>
            </a:r>
          </a:p>
          <a:p>
            <a:r>
              <a:rPr lang="en-US" sz="1600"/>
              <a:t>Central, Southern and Eastern Europe, </a:t>
            </a:r>
            <a:r>
              <a:rPr lang="en-US" sz="1600" i="1"/>
              <a:t>Marsh</a:t>
            </a:r>
          </a:p>
          <a:p>
            <a:endParaRPr lang="en-US" sz="1600" i="1"/>
          </a:p>
          <a:p>
            <a:r>
              <a:rPr lang="en-US" sz="1600"/>
              <a:t>Facilitator: </a:t>
            </a:r>
            <a:r>
              <a:rPr lang="en-US" sz="1600" b="1"/>
              <a:t>Daniel Jinga </a:t>
            </a:r>
          </a:p>
          <a:p>
            <a:r>
              <a:rPr lang="en-US" sz="1600"/>
              <a:t>Business Development Manager CEE, </a:t>
            </a:r>
            <a:r>
              <a:rPr lang="en-US" sz="1600" i="1"/>
              <a:t>Softelligence </a:t>
            </a:r>
            <a:endParaRPr lang="en-US" sz="2000" b="1">
              <a:solidFill>
                <a:srgbClr val="00B0F0"/>
              </a:solidFill>
              <a:ea typeface="Calibri" panose="020F0502020204030204" pitchFamily="34" charset="0"/>
            </a:endParaRPr>
          </a:p>
          <a:p>
            <a:endParaRPr lang="en-US" sz="1600" i="1"/>
          </a:p>
          <a:p>
            <a:r>
              <a:rPr lang="en-US" sz="1600"/>
              <a:t> </a:t>
            </a:r>
          </a:p>
          <a:p>
            <a:endParaRPr lang="en-US" sz="1400">
              <a:solidFill>
                <a:srgbClr val="00B0F0"/>
              </a:solidFill>
            </a:endParaRPr>
          </a:p>
        </p:txBody>
      </p:sp>
      <p:sp>
        <p:nvSpPr>
          <p:cNvPr id="10" name="Rectangle 9">
            <a:extLst>
              <a:ext uri="{FF2B5EF4-FFF2-40B4-BE49-F238E27FC236}">
                <a16:creationId xmlns:a16="http://schemas.microsoft.com/office/drawing/2014/main" id="{2F33037B-E3AD-4557-9EAD-9459BA6B77A5}"/>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25076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5D1A0561-D5CF-4E73-BBD3-E0B51DEF56AA}"/>
              </a:ext>
            </a:extLst>
          </p:cNvPr>
          <p:cNvGraphicFramePr>
            <a:graphicFrameLocks noGrp="1"/>
          </p:cNvGraphicFramePr>
          <p:nvPr>
            <p:ph idx="1"/>
            <p:extLst>
              <p:ext uri="{D42A27DB-BD31-4B8C-83A1-F6EECF244321}">
                <p14:modId xmlns:p14="http://schemas.microsoft.com/office/powerpoint/2010/main" val="1127430568"/>
              </p:ext>
            </p:extLst>
          </p:nvPr>
        </p:nvGraphicFramePr>
        <p:xfrm>
          <a:off x="258173" y="386868"/>
          <a:ext cx="11675653" cy="6262731"/>
        </p:xfrm>
        <a:graphic>
          <a:graphicData uri="http://schemas.openxmlformats.org/drawingml/2006/table">
            <a:tbl>
              <a:tblPr firstRow="1" firstCol="1" bandRow="1">
                <a:tableStyleId>{5C22544A-7EE6-4342-B048-85BDC9FD1C3A}</a:tableStyleId>
              </a:tblPr>
              <a:tblGrid>
                <a:gridCol w="1226350">
                  <a:extLst>
                    <a:ext uri="{9D8B030D-6E8A-4147-A177-3AD203B41FA5}">
                      <a16:colId xmlns:a16="http://schemas.microsoft.com/office/drawing/2014/main" val="4114792091"/>
                    </a:ext>
                  </a:extLst>
                </a:gridCol>
                <a:gridCol w="4358644">
                  <a:extLst>
                    <a:ext uri="{9D8B030D-6E8A-4147-A177-3AD203B41FA5}">
                      <a16:colId xmlns:a16="http://schemas.microsoft.com/office/drawing/2014/main" val="1114218049"/>
                    </a:ext>
                  </a:extLst>
                </a:gridCol>
                <a:gridCol w="6090659">
                  <a:extLst>
                    <a:ext uri="{9D8B030D-6E8A-4147-A177-3AD203B41FA5}">
                      <a16:colId xmlns:a16="http://schemas.microsoft.com/office/drawing/2014/main" val="1637816655"/>
                    </a:ext>
                  </a:extLst>
                </a:gridCol>
              </a:tblGrid>
              <a:tr h="627044">
                <a:tc gridSpan="3">
                  <a:txBody>
                    <a:bodyPr/>
                    <a:lstStyle/>
                    <a:p>
                      <a:pPr marL="0" marR="0" algn="ctr">
                        <a:spcBef>
                          <a:spcPts val="0"/>
                        </a:spcBef>
                        <a:spcAft>
                          <a:spcPts val="0"/>
                        </a:spcAft>
                      </a:pPr>
                      <a:r>
                        <a:rPr lang="en-US" sz="1600">
                          <a:solidFill>
                            <a:srgbClr val="00B0F0"/>
                          </a:solidFill>
                          <a:effectLst/>
                          <a:latin typeface="+mn-lt"/>
                        </a:rPr>
                        <a:t> </a:t>
                      </a:r>
                      <a:endParaRPr lang="en-US" sz="2000">
                        <a:solidFill>
                          <a:srgbClr val="00B0F0"/>
                        </a:solidFill>
                        <a:effectLst/>
                        <a:latin typeface="+mn-lt"/>
                      </a:endParaRPr>
                    </a:p>
                    <a:p>
                      <a:pPr marL="0" marR="0" algn="ctr">
                        <a:spcBef>
                          <a:spcPts val="0"/>
                        </a:spcBef>
                        <a:spcAft>
                          <a:spcPts val="0"/>
                        </a:spcAft>
                      </a:pPr>
                      <a:r>
                        <a:rPr lang="en-US" sz="2800" b="1">
                          <a:solidFill>
                            <a:schemeClr val="tx1"/>
                          </a:solidFill>
                          <a:effectLst/>
                          <a:latin typeface="+mn-lt"/>
                        </a:rPr>
                        <a:t>Agenda </a:t>
                      </a:r>
                      <a:r>
                        <a:rPr lang="en-US" sz="2800" b="0">
                          <a:solidFill>
                            <a:srgbClr val="00B0F0"/>
                          </a:solidFill>
                          <a:effectLst/>
                          <a:latin typeface="+mn-lt"/>
                        </a:rPr>
                        <a:t>#BucharestAIBootcamp</a:t>
                      </a:r>
                    </a:p>
                  </a:txBody>
                  <a:tcPr marL="66514" marR="66514" marT="0" marB="0">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80144757"/>
                  </a:ext>
                </a:extLst>
              </a:tr>
              <a:tr h="384487">
                <a:tc>
                  <a:txBody>
                    <a:bodyPr/>
                    <a:lstStyle/>
                    <a:p>
                      <a:pPr marL="0" marR="0" algn="l">
                        <a:spcBef>
                          <a:spcPts val="0"/>
                        </a:spcBef>
                        <a:spcAft>
                          <a:spcPts val="0"/>
                        </a:spcAft>
                      </a:pPr>
                      <a:r>
                        <a:rPr lang="en-US" sz="1400" i="0">
                          <a:solidFill>
                            <a:schemeClr val="tx1"/>
                          </a:solidFill>
                          <a:effectLst/>
                          <a:latin typeface="+mn-lt"/>
                        </a:rPr>
                        <a:t>10:00 - 10:20</a:t>
                      </a:r>
                      <a:endParaRPr lang="en-US" sz="1800"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chemeClr val="tx1"/>
                          </a:solidFill>
                          <a:effectLst/>
                          <a:latin typeface="+mn-lt"/>
                        </a:rPr>
                        <a:t>Opening Remarks</a:t>
                      </a:r>
                      <a:endParaRPr lang="en-US" sz="1800" b="0">
                        <a:solidFill>
                          <a:schemeClr val="tx1"/>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8005002"/>
                  </a:ext>
                </a:extLst>
              </a:tr>
              <a:tr h="418030">
                <a:tc>
                  <a:txBody>
                    <a:bodyPr/>
                    <a:lstStyle/>
                    <a:p>
                      <a:pPr marL="0" marR="0" algn="l">
                        <a:spcBef>
                          <a:spcPts val="0"/>
                        </a:spcBef>
                        <a:spcAft>
                          <a:spcPts val="0"/>
                        </a:spcAft>
                      </a:pPr>
                      <a:r>
                        <a:rPr lang="en-US" sz="1400" i="0">
                          <a:solidFill>
                            <a:schemeClr val="tx1"/>
                          </a:solidFill>
                          <a:effectLst/>
                          <a:latin typeface="+mn-lt"/>
                        </a:rPr>
                        <a:t>10:20 - 10:50</a:t>
                      </a:r>
                      <a:endParaRPr lang="en-US" sz="1800"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rgbClr val="00B0F0"/>
                          </a:solidFill>
                          <a:effectLst/>
                          <a:latin typeface="+mn-lt"/>
                        </a:rPr>
                        <a:t>Keynote: AI</a:t>
                      </a:r>
                      <a:endParaRPr lang="en-US" sz="1800" b="0">
                        <a:solidFill>
                          <a:srgbClr val="00B0F0"/>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a:solidFill>
                            <a:schemeClr val="tx1"/>
                          </a:solidFill>
                          <a:effectLst/>
                          <a:latin typeface="+mn-lt"/>
                        </a:rPr>
                        <a:t>Sergiu Negut </a:t>
                      </a:r>
                      <a:r>
                        <a:rPr lang="en-US" sz="1400">
                          <a:solidFill>
                            <a:schemeClr val="tx1"/>
                          </a:solidFill>
                          <a:effectLst/>
                          <a:latin typeface="+mn-lt"/>
                        </a:rPr>
                        <a:t>Business Growth Consultant and Associated Dean with </a:t>
                      </a:r>
                      <a:r>
                        <a:rPr lang="en-US" sz="1400" i="1">
                          <a:solidFill>
                            <a:schemeClr val="tx1"/>
                          </a:solidFill>
                          <a:effectLst/>
                          <a:latin typeface="+mn-lt"/>
                        </a:rPr>
                        <a:t>Maastricht School of Management</a:t>
                      </a:r>
                      <a:endParaRPr lang="en-US" i="1">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490549"/>
                  </a:ext>
                </a:extLst>
              </a:tr>
              <a:tr h="282730">
                <a:tc>
                  <a:txBody>
                    <a:bodyPr/>
                    <a:lstStyle/>
                    <a:p>
                      <a:pPr marL="0" marR="0" algn="l">
                        <a:spcBef>
                          <a:spcPts val="0"/>
                        </a:spcBef>
                        <a:spcAft>
                          <a:spcPts val="0"/>
                        </a:spcAft>
                      </a:pPr>
                      <a:r>
                        <a:rPr lang="en-US" sz="1400" b="1" i="0">
                          <a:solidFill>
                            <a:schemeClr val="tx1">
                              <a:lumMod val="65000"/>
                              <a:lumOff val="35000"/>
                            </a:schemeClr>
                          </a:solidFill>
                          <a:effectLst/>
                          <a:latin typeface="+mn-lt"/>
                        </a:rPr>
                        <a:t>10:50 - 11:00</a:t>
                      </a:r>
                      <a:endParaRPr lang="en-US" sz="1800" b="1" i="0">
                        <a:solidFill>
                          <a:schemeClr val="tx1">
                            <a:lumMod val="65000"/>
                            <a:lumOff val="35000"/>
                          </a:schemeClr>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l">
                        <a:spcBef>
                          <a:spcPts val="0"/>
                        </a:spcBef>
                        <a:spcAft>
                          <a:spcPts val="0"/>
                        </a:spcAft>
                      </a:pPr>
                      <a:r>
                        <a:rPr lang="en-US" sz="1400" b="0" i="0">
                          <a:solidFill>
                            <a:schemeClr val="tx1">
                              <a:lumMod val="65000"/>
                              <a:lumOff val="35000"/>
                            </a:schemeClr>
                          </a:solidFill>
                          <a:effectLst/>
                          <a:latin typeface="+mn-lt"/>
                        </a:rPr>
                        <a:t>Break</a:t>
                      </a:r>
                      <a:endParaRPr lang="en-US" sz="1800" b="0" i="0">
                        <a:solidFill>
                          <a:schemeClr val="tx1">
                            <a:lumMod val="65000"/>
                            <a:lumOff val="35000"/>
                          </a:schemeClr>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27067198"/>
                  </a:ext>
                </a:extLst>
              </a:tr>
              <a:tr h="440362">
                <a:tc>
                  <a:txBody>
                    <a:bodyPr/>
                    <a:lstStyle/>
                    <a:p>
                      <a:pPr marL="0" marR="0" algn="l">
                        <a:spcBef>
                          <a:spcPts val="0"/>
                        </a:spcBef>
                        <a:spcAft>
                          <a:spcPts val="0"/>
                        </a:spcAft>
                      </a:pPr>
                      <a:r>
                        <a:rPr lang="en-US" sz="1400" b="1" i="0">
                          <a:solidFill>
                            <a:schemeClr val="tx1"/>
                          </a:solidFill>
                          <a:effectLst/>
                          <a:latin typeface="+mn-lt"/>
                        </a:rPr>
                        <a:t>11:00 - 11:50</a:t>
                      </a:r>
                      <a:endParaRPr lang="en-US" sz="1800" b="1"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rgbClr val="00B0F0"/>
                          </a:solidFill>
                          <a:effectLst/>
                          <a:latin typeface="+mn-lt"/>
                        </a:rPr>
                        <a:t>AI: what you need to tell your CEO</a:t>
                      </a:r>
                      <a:endParaRPr lang="en-US" sz="1800" b="0">
                        <a:solidFill>
                          <a:srgbClr val="00B0F0"/>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a:solidFill>
                            <a:schemeClr val="tx1"/>
                          </a:solidFill>
                          <a:effectLst/>
                          <a:latin typeface="+mn-lt"/>
                        </a:rPr>
                        <a:t>Adrian Blidarus </a:t>
                      </a:r>
                      <a:r>
                        <a:rPr lang="en-US" sz="1400">
                          <a:solidFill>
                            <a:schemeClr val="tx1"/>
                          </a:solidFill>
                          <a:effectLst/>
                          <a:latin typeface="+mn-lt"/>
                        </a:rPr>
                        <a:t>Founder and CEO, </a:t>
                      </a:r>
                      <a:r>
                        <a:rPr lang="en-US" sz="1400" i="1">
                          <a:solidFill>
                            <a:schemeClr val="tx1"/>
                          </a:solidFill>
                          <a:effectLst/>
                          <a:latin typeface="+mn-lt"/>
                        </a:rPr>
                        <a:t>Softelligence</a:t>
                      </a:r>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80756"/>
                  </a:ext>
                </a:extLst>
              </a:tr>
              <a:tr h="1531462">
                <a:tc>
                  <a:txBody>
                    <a:bodyPr/>
                    <a:lstStyle/>
                    <a:p>
                      <a:pPr marL="0" marR="0" algn="l">
                        <a:spcBef>
                          <a:spcPts val="0"/>
                        </a:spcBef>
                        <a:spcAft>
                          <a:spcPts val="0"/>
                        </a:spcAft>
                      </a:pPr>
                      <a:r>
                        <a:rPr lang="en-US" sz="1400" b="1" i="0">
                          <a:solidFill>
                            <a:schemeClr val="tx1"/>
                          </a:solidFill>
                          <a:effectLst/>
                          <a:latin typeface="+mn-lt"/>
                        </a:rPr>
                        <a:t>11:50 - 12:40</a:t>
                      </a:r>
                      <a:endParaRPr lang="en-US" sz="1800" b="1"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rgbClr val="00B0F0"/>
                          </a:solidFill>
                          <a:effectLst/>
                          <a:latin typeface="+mn-lt"/>
                        </a:rPr>
                        <a:t>Building the Business Case for A.I. in Financial Services</a:t>
                      </a:r>
                      <a:endParaRPr lang="en-US" sz="1800" b="0">
                        <a:solidFill>
                          <a:srgbClr val="00B0F0"/>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1">
                          <a:solidFill>
                            <a:schemeClr val="tx1"/>
                          </a:solidFill>
                          <a:effectLst/>
                          <a:latin typeface="+mn-lt"/>
                        </a:rPr>
                        <a:t>Konstantinos Tovil </a:t>
                      </a:r>
                      <a:r>
                        <a:rPr lang="en-US" sz="1400">
                          <a:solidFill>
                            <a:schemeClr val="tx1"/>
                          </a:solidFill>
                          <a:effectLst/>
                          <a:latin typeface="+mn-lt"/>
                        </a:rPr>
                        <a:t>Senior Vice President E-Commerce, </a:t>
                      </a:r>
                      <a:r>
                        <a:rPr lang="en-US" sz="1400" i="1">
                          <a:solidFill>
                            <a:schemeClr val="tx1"/>
                          </a:solidFill>
                          <a:effectLst/>
                          <a:latin typeface="+mn-lt"/>
                        </a:rPr>
                        <a:t>TBI Bank</a:t>
                      </a:r>
                      <a:endParaRPr lang="en-US" sz="1800" i="1">
                        <a:solidFill>
                          <a:schemeClr val="tx1"/>
                        </a:solidFill>
                        <a:effectLst/>
                        <a:latin typeface="+mn-lt"/>
                      </a:endParaRPr>
                    </a:p>
                    <a:p>
                      <a:pPr marL="0" marR="0">
                        <a:spcBef>
                          <a:spcPts val="0"/>
                        </a:spcBef>
                        <a:spcAft>
                          <a:spcPts val="0"/>
                        </a:spcAft>
                      </a:pPr>
                      <a:r>
                        <a:rPr lang="en-US" sz="1400" b="1">
                          <a:solidFill>
                            <a:schemeClr val="tx1"/>
                          </a:solidFill>
                          <a:effectLst/>
                          <a:latin typeface="+mn-lt"/>
                        </a:rPr>
                        <a:t>Marian Ignat </a:t>
                      </a:r>
                      <a:r>
                        <a:rPr lang="en-US" sz="1400">
                          <a:solidFill>
                            <a:schemeClr val="tx1"/>
                          </a:solidFill>
                          <a:effectLst/>
                          <a:latin typeface="+mn-lt"/>
                        </a:rPr>
                        <a:t>Executive Director Digital Banking, </a:t>
                      </a:r>
                      <a:r>
                        <a:rPr lang="en-US" sz="1400" i="1">
                          <a:solidFill>
                            <a:schemeClr val="tx1"/>
                          </a:solidFill>
                          <a:effectLst/>
                          <a:latin typeface="+mn-lt"/>
                        </a:rPr>
                        <a:t>BCR</a:t>
                      </a:r>
                      <a:endParaRPr lang="en-US" sz="1800" i="1">
                        <a:solidFill>
                          <a:schemeClr val="tx1"/>
                        </a:solidFill>
                        <a:effectLst/>
                        <a:latin typeface="+mn-lt"/>
                      </a:endParaRPr>
                    </a:p>
                    <a:p>
                      <a:pPr marL="0" marR="0">
                        <a:spcBef>
                          <a:spcPts val="0"/>
                        </a:spcBef>
                        <a:spcAft>
                          <a:spcPts val="0"/>
                        </a:spcAft>
                      </a:pPr>
                      <a:r>
                        <a:rPr lang="en-US" sz="1400" b="1">
                          <a:solidFill>
                            <a:schemeClr val="tx1"/>
                          </a:solidFill>
                          <a:effectLst/>
                          <a:latin typeface="+mn-lt"/>
                        </a:rPr>
                        <a:t>Liviu Huluta </a:t>
                      </a:r>
                      <a:r>
                        <a:rPr lang="en-US" sz="1400">
                          <a:solidFill>
                            <a:schemeClr val="tx1"/>
                          </a:solidFill>
                          <a:effectLst/>
                          <a:latin typeface="+mn-lt"/>
                        </a:rPr>
                        <a:t>Head of Consumer &amp; Commercial for Central, Southern and Eastern Europe, </a:t>
                      </a:r>
                      <a:r>
                        <a:rPr lang="en-US" sz="1400" i="1">
                          <a:solidFill>
                            <a:schemeClr val="tx1"/>
                          </a:solidFill>
                          <a:effectLst/>
                          <a:latin typeface="+mn-lt"/>
                        </a:rPr>
                        <a:t>Marsh</a:t>
                      </a:r>
                    </a:p>
                    <a:p>
                      <a:pPr marL="0" marR="0">
                        <a:spcBef>
                          <a:spcPts val="0"/>
                        </a:spcBef>
                        <a:spcAft>
                          <a:spcPts val="0"/>
                        </a:spcAft>
                      </a:pPr>
                      <a:r>
                        <a:rPr lang="en-US" sz="1400" b="1" i="0">
                          <a:solidFill>
                            <a:schemeClr val="tx1"/>
                          </a:solidFill>
                          <a:effectLst/>
                          <a:latin typeface="+mn-lt"/>
                        </a:rPr>
                        <a:t>Octavian Cosenco </a:t>
                      </a:r>
                      <a:r>
                        <a:rPr lang="en-US" sz="1400" i="0">
                          <a:solidFill>
                            <a:schemeClr val="tx1"/>
                          </a:solidFill>
                          <a:effectLst/>
                          <a:latin typeface="+mn-lt"/>
                        </a:rPr>
                        <a:t>Chief Risk Officer </a:t>
                      </a:r>
                      <a:r>
                        <a:rPr lang="en-US" sz="1400" i="1">
                          <a:solidFill>
                            <a:schemeClr val="tx1"/>
                          </a:solidFill>
                          <a:effectLst/>
                          <a:latin typeface="+mn-lt"/>
                        </a:rPr>
                        <a:t>BCR Asigurari de Viata </a:t>
                      </a:r>
                      <a:endParaRPr lang="en-US" sz="1800" i="1">
                        <a:solidFill>
                          <a:schemeClr val="tx1"/>
                        </a:solidFill>
                        <a:effectLst/>
                        <a:latin typeface="+mn-lt"/>
                      </a:endParaRPr>
                    </a:p>
                    <a:p>
                      <a:pPr marL="0" marR="0">
                        <a:spcBef>
                          <a:spcPts val="0"/>
                        </a:spcBef>
                        <a:spcAft>
                          <a:spcPts val="0"/>
                        </a:spcAft>
                      </a:pPr>
                      <a:r>
                        <a:rPr lang="en-US" sz="1400">
                          <a:solidFill>
                            <a:schemeClr val="tx1"/>
                          </a:solidFill>
                          <a:effectLst/>
                          <a:latin typeface="+mn-lt"/>
                        </a:rPr>
                        <a:t>Panel discussion facilitated by </a:t>
                      </a:r>
                      <a:r>
                        <a:rPr lang="en-US" sz="1400" b="1">
                          <a:solidFill>
                            <a:schemeClr val="tx1"/>
                          </a:solidFill>
                          <a:effectLst/>
                          <a:latin typeface="+mn-lt"/>
                        </a:rPr>
                        <a:t>Daniel Jinga </a:t>
                      </a:r>
                      <a:r>
                        <a:rPr lang="en-US" sz="1400">
                          <a:solidFill>
                            <a:schemeClr val="tx1"/>
                          </a:solidFill>
                          <a:effectLst/>
                          <a:latin typeface="+mn-lt"/>
                        </a:rPr>
                        <a:t>Business Development Manager CEE, </a:t>
                      </a:r>
                      <a:r>
                        <a:rPr lang="en-US" sz="1400" i="1">
                          <a:solidFill>
                            <a:schemeClr val="tx1"/>
                          </a:solidFill>
                          <a:effectLst/>
                          <a:latin typeface="+mn-lt"/>
                        </a:rPr>
                        <a:t>Softelligence </a:t>
                      </a:r>
                      <a:endParaRPr lang="en-US" sz="1800" b="1">
                        <a:solidFill>
                          <a:srgbClr val="00B0F0"/>
                        </a:solidFill>
                        <a:effectLst/>
                        <a:latin typeface="+mn-lt"/>
                        <a:ea typeface="Calibri" panose="020F0502020204030204" pitchFamily="34" charset="0"/>
                      </a:endParaRPr>
                    </a:p>
                    <a:p>
                      <a:pPr marL="0" marR="0">
                        <a:spcBef>
                          <a:spcPts val="0"/>
                        </a:spcBef>
                        <a:spcAft>
                          <a:spcPts val="0"/>
                        </a:spcAft>
                      </a:pPr>
                      <a:r>
                        <a:rPr lang="en-US" sz="1000">
                          <a:solidFill>
                            <a:schemeClr val="tx1"/>
                          </a:solidFill>
                          <a:effectLst/>
                          <a:latin typeface="+mn-lt"/>
                        </a:rPr>
                        <a:t> </a:t>
                      </a:r>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2175318"/>
                  </a:ext>
                </a:extLst>
              </a:tr>
              <a:tr h="312607">
                <a:tc>
                  <a:txBody>
                    <a:bodyPr/>
                    <a:lstStyle/>
                    <a:p>
                      <a:pPr marL="0" marR="0" algn="l">
                        <a:spcBef>
                          <a:spcPts val="0"/>
                        </a:spcBef>
                        <a:spcAft>
                          <a:spcPts val="0"/>
                        </a:spcAft>
                      </a:pPr>
                      <a:r>
                        <a:rPr lang="en-US" sz="1400" b="1" i="0">
                          <a:solidFill>
                            <a:schemeClr val="tx1">
                              <a:lumMod val="65000"/>
                              <a:lumOff val="35000"/>
                            </a:schemeClr>
                          </a:solidFill>
                          <a:effectLst/>
                          <a:latin typeface="+mn-lt"/>
                        </a:rPr>
                        <a:t>12:45 - 13:30</a:t>
                      </a:r>
                      <a:endParaRPr lang="en-US" sz="1800" b="1" i="0">
                        <a:solidFill>
                          <a:schemeClr val="tx1">
                            <a:lumMod val="65000"/>
                            <a:lumOff val="35000"/>
                          </a:schemeClr>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spcBef>
                          <a:spcPts val="0"/>
                        </a:spcBef>
                        <a:spcAft>
                          <a:spcPts val="0"/>
                        </a:spcAft>
                      </a:pPr>
                      <a:r>
                        <a:rPr lang="en-US" sz="1400" b="0" i="0">
                          <a:solidFill>
                            <a:schemeClr val="tx1">
                              <a:lumMod val="65000"/>
                              <a:lumOff val="35000"/>
                            </a:schemeClr>
                          </a:solidFill>
                          <a:effectLst/>
                          <a:latin typeface="+mn-lt"/>
                        </a:rPr>
                        <a:t>Lunch</a:t>
                      </a:r>
                      <a:endParaRPr lang="en-US" sz="1800" b="0" i="0">
                        <a:solidFill>
                          <a:schemeClr val="tx1">
                            <a:lumMod val="65000"/>
                            <a:lumOff val="35000"/>
                          </a:schemeClr>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spcBef>
                          <a:spcPts val="0"/>
                        </a:spcBef>
                        <a:spcAft>
                          <a:spcPts val="0"/>
                        </a:spcAft>
                      </a:pPr>
                      <a:endParaRPr lang="en-US" sz="1800" b="1">
                        <a:solidFill>
                          <a:srgbClr val="00B0F0"/>
                        </a:solidFill>
                        <a:effectLst/>
                        <a:latin typeface="Calibri" panose="020F0502020204030204" pitchFamily="34" charset="0"/>
                        <a:ea typeface="Calibri" panose="020F0502020204030204" pitchFamily="34" charset="0"/>
                      </a:endParaRPr>
                    </a:p>
                  </a:txBody>
                  <a:tcPr marL="66514" marR="66514" marT="0" marB="0" anchor="ctr">
                    <a:lnL w="3175" cap="flat" cmpd="sng" algn="ctr">
                      <a:solidFill>
                        <a:schemeClr val="tx1">
                          <a:lumMod val="50000"/>
                          <a:lumOff val="50000"/>
                        </a:schemeClr>
                      </a:solidFill>
                      <a:prstDash val="sysDot"/>
                      <a:round/>
                      <a:headEnd type="none" w="med" len="med"/>
                      <a:tailEnd type="none" w="med" len="med"/>
                    </a:lnL>
                    <a:lnR w="3175" cap="flat" cmpd="sng" algn="ctr">
                      <a:solidFill>
                        <a:schemeClr val="tx1">
                          <a:lumMod val="50000"/>
                          <a:lumOff val="50000"/>
                        </a:schemeClr>
                      </a:solidFill>
                      <a:prstDash val="sysDot"/>
                      <a:round/>
                      <a:headEnd type="none" w="med" len="med"/>
                      <a:tailEnd type="none" w="med" len="med"/>
                    </a:ln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047415"/>
                  </a:ext>
                </a:extLst>
              </a:tr>
              <a:tr h="589869">
                <a:tc>
                  <a:txBody>
                    <a:bodyPr/>
                    <a:lstStyle/>
                    <a:p>
                      <a:pPr marL="0" marR="0" algn="l">
                        <a:spcBef>
                          <a:spcPts val="0"/>
                        </a:spcBef>
                        <a:spcAft>
                          <a:spcPts val="0"/>
                        </a:spcAft>
                      </a:pPr>
                      <a:r>
                        <a:rPr lang="en-US" sz="1400" b="1" i="0">
                          <a:solidFill>
                            <a:schemeClr val="tx1"/>
                          </a:solidFill>
                          <a:effectLst/>
                          <a:latin typeface="+mn-lt"/>
                        </a:rPr>
                        <a:t>13:30 - 15:00</a:t>
                      </a:r>
                      <a:endParaRPr lang="en-US" sz="1800" b="1"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rgbClr val="00B0F0"/>
                          </a:solidFill>
                          <a:effectLst/>
                          <a:latin typeface="+mn-lt"/>
                        </a:rPr>
                        <a:t>Workshop #1: Using Custom Vision for Object Classification and Detection</a:t>
                      </a:r>
                      <a:endParaRPr lang="en-US" sz="1800" b="0">
                        <a:solidFill>
                          <a:srgbClr val="00B0F0"/>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a:solidFill>
                            <a:schemeClr val="tx1"/>
                          </a:solidFill>
                          <a:effectLst/>
                          <a:latin typeface="+mn-lt"/>
                        </a:rPr>
                        <a:t>Sorin Peste </a:t>
                      </a:r>
                      <a:r>
                        <a:rPr lang="en-US" sz="1400">
                          <a:solidFill>
                            <a:schemeClr val="tx1"/>
                          </a:solidFill>
                          <a:effectLst/>
                          <a:latin typeface="+mn-lt"/>
                        </a:rPr>
                        <a:t>Technical Evangelist Data &amp; AI, </a:t>
                      </a:r>
                      <a:r>
                        <a:rPr lang="en-US" sz="1400" i="1">
                          <a:solidFill>
                            <a:schemeClr val="tx1"/>
                          </a:solidFill>
                          <a:effectLst/>
                          <a:latin typeface="+mn-lt"/>
                        </a:rPr>
                        <a:t>Microsoft</a:t>
                      </a:r>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3800424"/>
                  </a:ext>
                </a:extLst>
              </a:tr>
              <a:tr h="282730">
                <a:tc>
                  <a:txBody>
                    <a:bodyPr/>
                    <a:lstStyle/>
                    <a:p>
                      <a:pPr marL="0" marR="0" algn="l">
                        <a:spcBef>
                          <a:spcPts val="0"/>
                        </a:spcBef>
                        <a:spcAft>
                          <a:spcPts val="0"/>
                        </a:spcAft>
                      </a:pPr>
                      <a:r>
                        <a:rPr lang="en-US" sz="1400" b="1" i="0">
                          <a:solidFill>
                            <a:schemeClr val="tx1">
                              <a:lumMod val="65000"/>
                              <a:lumOff val="35000"/>
                            </a:schemeClr>
                          </a:solidFill>
                          <a:effectLst/>
                          <a:latin typeface="+mn-lt"/>
                        </a:rPr>
                        <a:t>15:00 - 15:15</a:t>
                      </a:r>
                      <a:endParaRPr lang="en-US" sz="1800" b="1" i="0">
                        <a:solidFill>
                          <a:schemeClr val="tx1">
                            <a:lumMod val="65000"/>
                            <a:lumOff val="35000"/>
                          </a:schemeClr>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spcBef>
                          <a:spcPts val="0"/>
                        </a:spcBef>
                        <a:spcAft>
                          <a:spcPts val="0"/>
                        </a:spcAft>
                      </a:pPr>
                      <a:r>
                        <a:rPr lang="en-US" sz="1400" b="0" i="0">
                          <a:solidFill>
                            <a:schemeClr val="tx1">
                              <a:lumMod val="65000"/>
                              <a:lumOff val="35000"/>
                            </a:schemeClr>
                          </a:solidFill>
                          <a:effectLst/>
                          <a:latin typeface="+mn-lt"/>
                        </a:rPr>
                        <a:t>Break</a:t>
                      </a:r>
                      <a:endParaRPr lang="en-US" sz="1800" b="0">
                        <a:solidFill>
                          <a:schemeClr val="tx1"/>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spcBef>
                          <a:spcPts val="0"/>
                        </a:spcBef>
                        <a:spcAft>
                          <a:spcPts val="0"/>
                        </a:spcAft>
                      </a:pPr>
                      <a:endParaRPr lang="en-US" sz="1800" b="1">
                        <a:solidFill>
                          <a:srgbClr val="00B0F0"/>
                        </a:solidFill>
                        <a:effectLst/>
                        <a:latin typeface="Calibri" panose="020F0502020204030204" pitchFamily="34" charset="0"/>
                        <a:ea typeface="Calibri" panose="020F0502020204030204" pitchFamily="34" charset="0"/>
                      </a:endParaRPr>
                    </a:p>
                  </a:txBody>
                  <a:tcPr marL="66514" marR="66514" marT="0" marB="0" anchor="ctr">
                    <a:lnL w="3175" cap="flat" cmpd="sng" algn="ctr">
                      <a:solidFill>
                        <a:schemeClr val="tx1">
                          <a:lumMod val="50000"/>
                          <a:lumOff val="50000"/>
                        </a:schemeClr>
                      </a:solidFill>
                      <a:prstDash val="sysDot"/>
                      <a:round/>
                      <a:headEnd type="none" w="med" len="med"/>
                      <a:tailEnd type="none" w="med" len="med"/>
                    </a:lnL>
                    <a:lnR w="3175" cap="flat" cmpd="sng" algn="ctr">
                      <a:solidFill>
                        <a:schemeClr val="tx1">
                          <a:lumMod val="50000"/>
                          <a:lumOff val="50000"/>
                        </a:schemeClr>
                      </a:solidFill>
                      <a:prstDash val="sysDot"/>
                      <a:round/>
                      <a:headEnd type="none" w="med" len="med"/>
                      <a:tailEnd type="none" w="med" len="med"/>
                    </a:ln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3237810"/>
                  </a:ext>
                </a:extLst>
              </a:tr>
              <a:tr h="699046">
                <a:tc>
                  <a:txBody>
                    <a:bodyPr/>
                    <a:lstStyle/>
                    <a:p>
                      <a:pPr marL="0" marR="0" algn="l">
                        <a:spcBef>
                          <a:spcPts val="0"/>
                        </a:spcBef>
                        <a:spcAft>
                          <a:spcPts val="0"/>
                        </a:spcAft>
                      </a:pPr>
                      <a:r>
                        <a:rPr lang="en-US" sz="1400" i="0">
                          <a:solidFill>
                            <a:schemeClr val="tx1"/>
                          </a:solidFill>
                          <a:effectLst/>
                          <a:latin typeface="+mn-lt"/>
                        </a:rPr>
                        <a:t>15:15 - 16:45</a:t>
                      </a:r>
                      <a:endParaRPr lang="en-US" sz="1800"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rgbClr val="00B0F0"/>
                          </a:solidFill>
                          <a:effectLst/>
                          <a:latin typeface="+mn-lt"/>
                        </a:rPr>
                        <a:t>Workshop #2: Fraudulent Claim Detection in Insurance Using Azure Machine Learning Studio </a:t>
                      </a:r>
                      <a:endParaRPr lang="en-US" sz="1800" b="0">
                        <a:solidFill>
                          <a:srgbClr val="00B0F0"/>
                        </a:solidFill>
                        <a:effectLst/>
                        <a:latin typeface="+mn-lt"/>
                        <a:ea typeface="Calibri" panose="020F0502020204030204" pitchFamily="34" charset="0"/>
                      </a:endParaRP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a:solidFill>
                            <a:schemeClr val="tx1"/>
                          </a:solidFill>
                          <a:effectLst/>
                          <a:latin typeface="+mn-lt"/>
                        </a:rPr>
                        <a:t>Laurentiu Diaconu </a:t>
                      </a:r>
                      <a:r>
                        <a:rPr lang="en-US" sz="1400">
                          <a:solidFill>
                            <a:schemeClr val="tx1"/>
                          </a:solidFill>
                          <a:effectLst/>
                          <a:latin typeface="+mn-lt"/>
                        </a:rPr>
                        <a:t>Data Scientist, </a:t>
                      </a:r>
                      <a:r>
                        <a:rPr lang="en-US" sz="1400" i="1">
                          <a:solidFill>
                            <a:schemeClr val="tx1"/>
                          </a:solidFill>
                          <a:effectLst/>
                          <a:latin typeface="+mn-lt"/>
                        </a:rPr>
                        <a:t>Softelligence</a:t>
                      </a:r>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433467"/>
                  </a:ext>
                </a:extLst>
              </a:tr>
              <a:tr h="527700">
                <a:tc>
                  <a:txBody>
                    <a:bodyPr/>
                    <a:lstStyle/>
                    <a:p>
                      <a:pPr marL="0" marR="0" algn="l">
                        <a:spcBef>
                          <a:spcPts val="0"/>
                        </a:spcBef>
                        <a:spcAft>
                          <a:spcPts val="0"/>
                        </a:spcAft>
                      </a:pPr>
                      <a:r>
                        <a:rPr lang="en-US" sz="1400" i="0">
                          <a:solidFill>
                            <a:schemeClr val="tx1"/>
                          </a:solidFill>
                          <a:effectLst/>
                          <a:latin typeface="+mn-lt"/>
                        </a:rPr>
                        <a:t>16:45 - 17:00</a:t>
                      </a:r>
                      <a:endParaRPr lang="en-US" sz="1800" i="0">
                        <a:solidFill>
                          <a:schemeClr val="tx1"/>
                        </a:solidFill>
                        <a:effectLst/>
                        <a:latin typeface="+mn-lt"/>
                        <a:ea typeface="Calibri" panose="020F0502020204030204" pitchFamily="34" charset="0"/>
                      </a:endParaRPr>
                    </a:p>
                  </a:txBody>
                  <a:tcPr marL="66514" marR="66514" marT="0" marB="0" anchor="ctr">
                    <a:lnL w="3175" cap="flat" cmpd="sng" algn="ctr">
                      <a:solidFill>
                        <a:schemeClr val="tx1">
                          <a:lumMod val="65000"/>
                          <a:lumOff val="3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b="0">
                          <a:solidFill>
                            <a:schemeClr val="tx1"/>
                          </a:solidFill>
                          <a:effectLst/>
                          <a:latin typeface="+mn-lt"/>
                        </a:rPr>
                        <a:t>Conclusions</a:t>
                      </a:r>
                    </a:p>
                  </a:txBody>
                  <a:tcPr marL="66514" marR="66514"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latin typeface="+mn-lt"/>
                      </a:endParaRPr>
                    </a:p>
                  </a:txBody>
                  <a:tcPr marL="66514" marR="66514" marT="0" marB="0" anchor="ctr">
                    <a:lnL w="3175" cap="flat" cmpd="sng" algn="ctr">
                      <a:noFill/>
                      <a:prstDash val="solid"/>
                      <a:round/>
                      <a:headEnd type="none" w="med" len="med"/>
                      <a:tailEnd type="none" w="med" len="med"/>
                    </a:lnL>
                    <a:lnR w="3175" cap="flat" cmpd="sng" algn="ctr">
                      <a:solidFill>
                        <a:schemeClr val="tx1">
                          <a:lumMod val="65000"/>
                          <a:lumOff val="3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9148240"/>
                  </a:ext>
                </a:extLst>
              </a:tr>
            </a:tbl>
          </a:graphicData>
        </a:graphic>
      </p:graphicFrame>
    </p:spTree>
    <p:extLst>
      <p:ext uri="{BB962C8B-B14F-4D97-AF65-F5344CB8AC3E}">
        <p14:creationId xmlns:p14="http://schemas.microsoft.com/office/powerpoint/2010/main" val="3133427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97B00C-8584-4D50-9D8E-5F14686A250E}"/>
              </a:ext>
            </a:extLst>
          </p:cNvPr>
          <p:cNvSpPr>
            <a:spLocks noGrp="1"/>
          </p:cNvSpPr>
          <p:nvPr>
            <p:ph type="sldNum" sz="quarter" idx="12"/>
          </p:nvPr>
        </p:nvSpPr>
        <p:spPr/>
        <p:txBody>
          <a:bodyPr/>
          <a:lstStyle/>
          <a:p>
            <a:fld id="{04B6DC17-722A-4C1E-BBDA-21356F7977ED}" type="slidenum">
              <a:rPr lang="en-US" smtClean="0"/>
              <a:t>30</a:t>
            </a:fld>
            <a:endParaRPr lang="en-US"/>
          </a:p>
        </p:txBody>
      </p:sp>
      <p:sp>
        <p:nvSpPr>
          <p:cNvPr id="4" name="Footer Placeholder 3">
            <a:extLst>
              <a:ext uri="{FF2B5EF4-FFF2-40B4-BE49-F238E27FC236}">
                <a16:creationId xmlns:a16="http://schemas.microsoft.com/office/drawing/2014/main" id="{39188BA5-E37E-4DE5-A897-D0ABFF58226F}"/>
              </a:ext>
            </a:extLst>
          </p:cNvPr>
          <p:cNvSpPr>
            <a:spLocks noGrp="1"/>
          </p:cNvSpPr>
          <p:nvPr>
            <p:ph type="ftr" sz="quarter" idx="3"/>
          </p:nvPr>
        </p:nvSpPr>
        <p:spPr/>
        <p:txBody>
          <a:bodyPr/>
          <a:lstStyle/>
          <a:p>
            <a:r>
              <a:rPr lang="en-US"/>
              <a:t>©2018 Softelligence. All rights reserved</a:t>
            </a:r>
          </a:p>
        </p:txBody>
      </p:sp>
      <p:sp>
        <p:nvSpPr>
          <p:cNvPr id="5" name="Title 4">
            <a:extLst>
              <a:ext uri="{FF2B5EF4-FFF2-40B4-BE49-F238E27FC236}">
                <a16:creationId xmlns:a16="http://schemas.microsoft.com/office/drawing/2014/main" id="{E79E7950-F852-4351-A28D-D90D2917E20B}"/>
              </a:ext>
            </a:extLst>
          </p:cNvPr>
          <p:cNvSpPr>
            <a:spLocks noGrp="1"/>
          </p:cNvSpPr>
          <p:nvPr>
            <p:ph type="title"/>
          </p:nvPr>
        </p:nvSpPr>
        <p:spPr>
          <a:xfrm>
            <a:off x="361950" y="3182753"/>
            <a:ext cx="4067810" cy="492494"/>
          </a:xfrm>
        </p:spPr>
        <p:txBody>
          <a:bodyPr/>
          <a:lstStyle/>
          <a:p>
            <a:r>
              <a:rPr lang="en-US"/>
              <a:t>Panel </a:t>
            </a:r>
            <a:r>
              <a:rPr lang="en-US">
                <a:solidFill>
                  <a:srgbClr val="00B0F0"/>
                </a:solidFill>
              </a:rPr>
              <a:t>Building the Business Case for A.I. in Financial Services</a:t>
            </a:r>
            <a:endParaRPr lang="en-US"/>
          </a:p>
        </p:txBody>
      </p:sp>
      <p:pic>
        <p:nvPicPr>
          <p:cNvPr id="1027" name="A7C0D1CD-FCE4-4495-88F7-3B9A2EE151CC" descr="image1.jpeg">
            <a:extLst>
              <a:ext uri="{FF2B5EF4-FFF2-40B4-BE49-F238E27FC236}">
                <a16:creationId xmlns:a16="http://schemas.microsoft.com/office/drawing/2014/main" id="{F259B562-603B-47B8-95C3-8A2BC711A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06" y="1107279"/>
            <a:ext cx="5449719" cy="525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647EF2F-71A0-42C3-B59B-6F8F0A85918D}"/>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61429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F01FBC-529B-40C0-B8B6-075BBDFF1DE1}"/>
              </a:ext>
            </a:extLst>
          </p:cNvPr>
          <p:cNvSpPr>
            <a:spLocks noGrp="1"/>
          </p:cNvSpPr>
          <p:nvPr>
            <p:ph type="sldNum" sz="quarter" idx="12"/>
          </p:nvPr>
        </p:nvSpPr>
        <p:spPr/>
        <p:txBody>
          <a:bodyPr/>
          <a:lstStyle/>
          <a:p>
            <a:fld id="{04B6DC17-722A-4C1E-BBDA-21356F7977ED}" type="slidenum">
              <a:rPr lang="en-US" smtClean="0"/>
              <a:t>31</a:t>
            </a:fld>
            <a:endParaRPr lang="en-US"/>
          </a:p>
        </p:txBody>
      </p:sp>
      <p:sp>
        <p:nvSpPr>
          <p:cNvPr id="4" name="Footer Placeholder 3">
            <a:extLst>
              <a:ext uri="{FF2B5EF4-FFF2-40B4-BE49-F238E27FC236}">
                <a16:creationId xmlns:a16="http://schemas.microsoft.com/office/drawing/2014/main" id="{DF2D5802-AFEF-4090-9277-1EC34090E1F1}"/>
              </a:ext>
            </a:extLst>
          </p:cNvPr>
          <p:cNvSpPr>
            <a:spLocks noGrp="1"/>
          </p:cNvSpPr>
          <p:nvPr>
            <p:ph type="ftr" sz="quarter" idx="3"/>
          </p:nvPr>
        </p:nvSpPr>
        <p:spPr/>
        <p:txBody>
          <a:bodyPr/>
          <a:lstStyle/>
          <a:p>
            <a:r>
              <a:rPr lang="en-US"/>
              <a:t>©2018 Softelligence. All rights reserved</a:t>
            </a:r>
          </a:p>
        </p:txBody>
      </p:sp>
      <p:pic>
        <p:nvPicPr>
          <p:cNvPr id="2050" name="95E7E6C7-6F87-40DE-AAFF-E902EA4B8091" descr="image2.jpeg">
            <a:extLst>
              <a:ext uri="{FF2B5EF4-FFF2-40B4-BE49-F238E27FC236}">
                <a16:creationId xmlns:a16="http://schemas.microsoft.com/office/drawing/2014/main" id="{EBCED28A-7A46-4092-BA19-112521BB8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760" y="1223140"/>
            <a:ext cx="7264400" cy="503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4">
            <a:extLst>
              <a:ext uri="{FF2B5EF4-FFF2-40B4-BE49-F238E27FC236}">
                <a16:creationId xmlns:a16="http://schemas.microsoft.com/office/drawing/2014/main" id="{B8103388-047A-45D9-9CA7-A58E41C88432}"/>
              </a:ext>
            </a:extLst>
          </p:cNvPr>
          <p:cNvSpPr>
            <a:spLocks noGrp="1"/>
          </p:cNvSpPr>
          <p:nvPr>
            <p:ph type="title"/>
          </p:nvPr>
        </p:nvSpPr>
        <p:spPr>
          <a:xfrm>
            <a:off x="361950" y="3182753"/>
            <a:ext cx="4067810" cy="492494"/>
          </a:xfrm>
        </p:spPr>
        <p:txBody>
          <a:bodyPr/>
          <a:lstStyle/>
          <a:p>
            <a:r>
              <a:rPr lang="en-US"/>
              <a:t>Panel </a:t>
            </a:r>
            <a:r>
              <a:rPr lang="en-US">
                <a:solidFill>
                  <a:srgbClr val="00B0F0"/>
                </a:solidFill>
              </a:rPr>
              <a:t>Building the Business Case for A.I. in Financial Services</a:t>
            </a:r>
            <a:endParaRPr lang="en-US"/>
          </a:p>
        </p:txBody>
      </p:sp>
      <p:sp>
        <p:nvSpPr>
          <p:cNvPr id="9" name="Rectangle 8">
            <a:extLst>
              <a:ext uri="{FF2B5EF4-FFF2-40B4-BE49-F238E27FC236}">
                <a16:creationId xmlns:a16="http://schemas.microsoft.com/office/drawing/2014/main" id="{2AE6F7E9-46FD-49D3-B8A7-FC799E1FF783}"/>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2989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a:extLst>
              <a:ext uri="{FF2B5EF4-FFF2-40B4-BE49-F238E27FC236}">
                <a16:creationId xmlns:a16="http://schemas.microsoft.com/office/drawing/2014/main" id="{E733DD83-D29A-4F01-A0D4-638EF46BE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8507" y="3510396"/>
            <a:ext cx="6350136" cy="3289172"/>
          </a:xfrm>
        </p:spPr>
      </p:pic>
      <p:sp>
        <p:nvSpPr>
          <p:cNvPr id="4" name="Footer Placeholder 3">
            <a:extLst>
              <a:ext uri="{FF2B5EF4-FFF2-40B4-BE49-F238E27FC236}">
                <a16:creationId xmlns:a16="http://schemas.microsoft.com/office/drawing/2014/main" id="{F6971240-C932-403D-AE18-3B0BC2D2FC34}"/>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2168FE61-4342-4EBF-A499-879FA4D950C8}"/>
              </a:ext>
            </a:extLst>
          </p:cNvPr>
          <p:cNvSpPr>
            <a:spLocks noGrp="1"/>
          </p:cNvSpPr>
          <p:nvPr>
            <p:ph type="title"/>
          </p:nvPr>
        </p:nvSpPr>
        <p:spPr>
          <a:xfrm>
            <a:off x="361950" y="861031"/>
            <a:ext cx="11138884" cy="2334555"/>
          </a:xfrm>
        </p:spPr>
        <p:txBody>
          <a:bodyPr anchor="t"/>
          <a:lstStyle/>
          <a:p>
            <a:pPr algn="ctr"/>
            <a:r>
              <a:rPr lang="en-US"/>
              <a:t>Lunch Break </a:t>
            </a:r>
            <a:r>
              <a:rPr lang="en-US" b="0">
                <a:solidFill>
                  <a:srgbClr val="00B0F0"/>
                </a:solidFill>
              </a:rPr>
              <a:t>#BucharestAIBootcamp</a:t>
            </a:r>
            <a:br>
              <a:rPr lang="en-US"/>
            </a:br>
            <a:r>
              <a:rPr lang="en-US"/>
              <a:t> </a:t>
            </a:r>
            <a:br>
              <a:rPr lang="en-US"/>
            </a:br>
            <a:r>
              <a:rPr lang="en-US" sz="1800">
                <a:solidFill>
                  <a:srgbClr val="00B0F0"/>
                </a:solidFill>
              </a:rPr>
              <a:t>12:45-13:30 </a:t>
            </a:r>
            <a:r>
              <a:rPr lang="en-US" sz="1800">
                <a:solidFill>
                  <a:srgbClr val="00B0F0"/>
                </a:solidFill>
                <a:sym typeface="Wingdings" panose="05000000000000000000" pitchFamily="2" charset="2"/>
              </a:rPr>
              <a:t></a:t>
            </a:r>
            <a:r>
              <a:rPr lang="en-US" sz="1800" b="0">
                <a:solidFill>
                  <a:srgbClr val="00B0F0"/>
                </a:solidFill>
              </a:rPr>
              <a:t> </a:t>
            </a:r>
            <a:r>
              <a:rPr lang="en-US" sz="1800" b="0"/>
              <a:t>next workshop: </a:t>
            </a:r>
            <a:r>
              <a:rPr lang="en-US" sz="1800"/>
              <a:t>Using Custom Vision </a:t>
            </a:r>
            <a:br>
              <a:rPr lang="en-US" sz="1800"/>
            </a:br>
            <a:r>
              <a:rPr lang="en-US" sz="1800"/>
              <a:t>for Object Classification and Detection </a:t>
            </a:r>
            <a:r>
              <a:rPr lang="en-US" sz="1800" b="0"/>
              <a:t>Sorin Peste</a:t>
            </a:r>
            <a:br>
              <a:rPr lang="en-US" sz="1800"/>
            </a:br>
            <a:br>
              <a:rPr lang="en-US" sz="1800">
                <a:solidFill>
                  <a:srgbClr val="00B0F0"/>
                </a:solidFill>
              </a:rPr>
            </a:br>
            <a:r>
              <a:rPr lang="en-US" sz="1800" b="0">
                <a:solidFill>
                  <a:srgbClr val="00B0F0"/>
                </a:solidFill>
              </a:rPr>
              <a:t>Check out the workshops on GitHub at </a:t>
            </a:r>
            <a:r>
              <a:rPr lang="en-US" sz="1800">
                <a:solidFill>
                  <a:srgbClr val="00B0F0"/>
                </a:solidFill>
              </a:rPr>
              <a:t>bit.ly/BucharestAIBootcamp </a:t>
            </a:r>
            <a:br>
              <a:rPr lang="en-US" sz="1800">
                <a:solidFill>
                  <a:srgbClr val="00B0F0"/>
                </a:solidFill>
              </a:rPr>
            </a:br>
            <a:r>
              <a:rPr lang="en-US" sz="1800" b="0">
                <a:solidFill>
                  <a:srgbClr val="00B0F0"/>
                </a:solidFill>
              </a:rPr>
              <a:t>or scan the QR code</a:t>
            </a:r>
            <a:br>
              <a:rPr lang="en-US" sz="1800">
                <a:solidFill>
                  <a:srgbClr val="00B0F0"/>
                </a:solidFill>
              </a:rPr>
            </a:br>
            <a:br>
              <a:rPr lang="en-US" sz="1800">
                <a:solidFill>
                  <a:srgbClr val="00B0F0"/>
                </a:solidFill>
              </a:rPr>
            </a:br>
            <a:r>
              <a:rPr lang="en-US" sz="1600" b="0"/>
              <a:t>WiFi </a:t>
            </a:r>
            <a:r>
              <a:rPr lang="en-US" sz="1600"/>
              <a:t>MSFTGUEST </a:t>
            </a:r>
            <a:r>
              <a:rPr lang="en-US" sz="1600" b="0"/>
              <a:t>use Event Attendee Code </a:t>
            </a:r>
            <a:r>
              <a:rPr lang="en-US" sz="1600">
                <a:solidFill>
                  <a:srgbClr val="00B0F0"/>
                </a:solidFill>
              </a:rPr>
              <a:t>msevent297fb</a:t>
            </a:r>
            <a:endParaRPr lang="en-US" b="0"/>
          </a:p>
        </p:txBody>
      </p:sp>
      <p:pic>
        <p:nvPicPr>
          <p:cNvPr id="6" name="Picture 5">
            <a:extLst>
              <a:ext uri="{FF2B5EF4-FFF2-40B4-BE49-F238E27FC236}">
                <a16:creationId xmlns:a16="http://schemas.microsoft.com/office/drawing/2014/main" id="{D7E18778-3FE6-412A-A4C9-E1D44F41B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36" y="3682020"/>
            <a:ext cx="3107963" cy="3107963"/>
          </a:xfrm>
          <a:prstGeom prst="rect">
            <a:avLst/>
          </a:prstGeom>
        </p:spPr>
      </p:pic>
      <p:pic>
        <p:nvPicPr>
          <p:cNvPr id="8" name="Picture 7">
            <a:extLst>
              <a:ext uri="{FF2B5EF4-FFF2-40B4-BE49-F238E27FC236}">
                <a16:creationId xmlns:a16="http://schemas.microsoft.com/office/drawing/2014/main" id="{CD38118E-9C56-47A5-8AB1-37D44BD81F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637" y="2586712"/>
            <a:ext cx="1584664" cy="1317252"/>
          </a:xfrm>
          <a:prstGeom prst="rect">
            <a:avLst/>
          </a:prstGeom>
        </p:spPr>
      </p:pic>
    </p:spTree>
    <p:extLst>
      <p:ext uri="{BB962C8B-B14F-4D97-AF65-F5344CB8AC3E}">
        <p14:creationId xmlns:p14="http://schemas.microsoft.com/office/powerpoint/2010/main" val="1845958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9EFE5DB-67B3-40C3-A7F8-8A7D3C972DF4}"/>
              </a:ext>
            </a:extLst>
          </p:cNvPr>
          <p:cNvSpPr/>
          <p:nvPr/>
        </p:nvSpPr>
        <p:spPr>
          <a:xfrm>
            <a:off x="611898" y="2166326"/>
            <a:ext cx="1629075" cy="162907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CB41E0C-7D74-49E1-8370-230253FA5E03}"/>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D5C3A1C2-61CA-4A0E-801E-7BC61566CA34}"/>
              </a:ext>
            </a:extLst>
          </p:cNvPr>
          <p:cNvSpPr>
            <a:spLocks noGrp="1"/>
          </p:cNvSpPr>
          <p:nvPr>
            <p:ph type="title"/>
          </p:nvPr>
        </p:nvSpPr>
        <p:spPr>
          <a:xfrm>
            <a:off x="361950" y="1280132"/>
            <a:ext cx="10115550" cy="492494"/>
          </a:xfrm>
        </p:spPr>
        <p:txBody>
          <a:bodyPr/>
          <a:lstStyle/>
          <a:p>
            <a:r>
              <a:rPr lang="en-US"/>
              <a:t>Workshop #1</a:t>
            </a:r>
            <a:r>
              <a:rPr lang="en-US">
                <a:solidFill>
                  <a:srgbClr val="00B0F0"/>
                </a:solidFill>
              </a:rPr>
              <a:t> Using Custom Vision for Object Classification and Detection</a:t>
            </a:r>
            <a:endParaRPr lang="en-US" sz="3200">
              <a:solidFill>
                <a:srgbClr val="00B0F0"/>
              </a:solidFill>
            </a:endParaRPr>
          </a:p>
        </p:txBody>
      </p:sp>
      <p:pic>
        <p:nvPicPr>
          <p:cNvPr id="10" name="Content Placeholder 6">
            <a:extLst>
              <a:ext uri="{FF2B5EF4-FFF2-40B4-BE49-F238E27FC236}">
                <a16:creationId xmlns:a16="http://schemas.microsoft.com/office/drawing/2014/main" id="{43D65A9E-071C-438D-86DD-95AD10EBA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693" y="2926005"/>
            <a:ext cx="7375359" cy="3820206"/>
          </a:xfrm>
          <a:prstGeom prst="rect">
            <a:avLst/>
          </a:prstGeom>
          <a:noFill/>
        </p:spPr>
      </p:pic>
      <p:sp>
        <p:nvSpPr>
          <p:cNvPr id="8" name="TextBox 7">
            <a:extLst>
              <a:ext uri="{FF2B5EF4-FFF2-40B4-BE49-F238E27FC236}">
                <a16:creationId xmlns:a16="http://schemas.microsoft.com/office/drawing/2014/main" id="{65D4EA3D-1F55-47C5-BAB5-916ACA08B44A}"/>
              </a:ext>
            </a:extLst>
          </p:cNvPr>
          <p:cNvSpPr txBox="1"/>
          <p:nvPr/>
        </p:nvSpPr>
        <p:spPr>
          <a:xfrm>
            <a:off x="2778291" y="2238411"/>
            <a:ext cx="7375359" cy="1200329"/>
          </a:xfrm>
          <a:prstGeom prst="rect">
            <a:avLst/>
          </a:prstGeom>
          <a:noFill/>
        </p:spPr>
        <p:txBody>
          <a:bodyPr wrap="square" rtlCol="0">
            <a:spAutoFit/>
          </a:bodyPr>
          <a:lstStyle/>
          <a:p>
            <a:r>
              <a:rPr lang="en-US"/>
              <a:t>Speaker: </a:t>
            </a:r>
            <a:r>
              <a:rPr lang="en-US" b="1"/>
              <a:t>Sorin Peste</a:t>
            </a:r>
          </a:p>
          <a:p>
            <a:r>
              <a:rPr lang="en-US"/>
              <a:t>Technical Evangelist Data &amp; AI, </a:t>
            </a:r>
            <a:r>
              <a:rPr lang="en-US" i="1"/>
              <a:t>Microsoft</a:t>
            </a:r>
          </a:p>
          <a:p>
            <a:endParaRPr lang="en-US" i="1">
              <a:latin typeface="Arial Nova" panose="020B0504020202020204" pitchFamily="34" charset="0"/>
            </a:endParaRPr>
          </a:p>
          <a:p>
            <a:r>
              <a:rPr lang="en-US">
                <a:solidFill>
                  <a:srgbClr val="00B0F0"/>
                </a:solidFill>
              </a:rPr>
              <a:t>13:30-15:00</a:t>
            </a:r>
          </a:p>
        </p:txBody>
      </p:sp>
      <p:sp>
        <p:nvSpPr>
          <p:cNvPr id="2" name="TextBox 1">
            <a:extLst>
              <a:ext uri="{FF2B5EF4-FFF2-40B4-BE49-F238E27FC236}">
                <a16:creationId xmlns:a16="http://schemas.microsoft.com/office/drawing/2014/main" id="{19B785D1-E3D2-4195-905F-6FF758BFDE6F}"/>
              </a:ext>
            </a:extLst>
          </p:cNvPr>
          <p:cNvSpPr txBox="1"/>
          <p:nvPr/>
        </p:nvSpPr>
        <p:spPr>
          <a:xfrm>
            <a:off x="611898" y="4346711"/>
            <a:ext cx="3835815" cy="1477328"/>
          </a:xfrm>
          <a:prstGeom prst="rect">
            <a:avLst/>
          </a:prstGeom>
          <a:noFill/>
        </p:spPr>
        <p:txBody>
          <a:bodyPr wrap="square" rtlCol="0">
            <a:spAutoFit/>
          </a:bodyPr>
          <a:lstStyle/>
          <a:p>
            <a:r>
              <a:rPr lang="en-US" b="1"/>
              <a:t>Important: </a:t>
            </a:r>
          </a:p>
          <a:p>
            <a:r>
              <a:rPr lang="en-US"/>
              <a:t>Your laptop is required in order to practice each step of the workshop.</a:t>
            </a:r>
          </a:p>
          <a:p>
            <a:r>
              <a:rPr lang="en-US">
                <a:solidFill>
                  <a:srgbClr val="00B0F0"/>
                </a:solidFill>
              </a:rPr>
              <a:t>Check out this workshop on GitHub at </a:t>
            </a:r>
            <a:r>
              <a:rPr lang="en-US" b="1">
                <a:solidFill>
                  <a:srgbClr val="00B0F0"/>
                </a:solidFill>
              </a:rPr>
              <a:t>bit.ly/BucharestAIBootcamp</a:t>
            </a:r>
            <a:r>
              <a:rPr lang="en-US">
                <a:solidFill>
                  <a:srgbClr val="00B0F0"/>
                </a:solidFill>
              </a:rPr>
              <a:t>.</a:t>
            </a:r>
            <a:endParaRPr lang="en-US"/>
          </a:p>
        </p:txBody>
      </p:sp>
      <p:sp>
        <p:nvSpPr>
          <p:cNvPr id="12" name="Rectangle 11">
            <a:extLst>
              <a:ext uri="{FF2B5EF4-FFF2-40B4-BE49-F238E27FC236}">
                <a16:creationId xmlns:a16="http://schemas.microsoft.com/office/drawing/2014/main" id="{4FAA3652-B14A-4F54-A0B4-12DDD2F27BB2}"/>
              </a:ext>
            </a:extLst>
          </p:cNvPr>
          <p:cNvSpPr/>
          <p:nvPr/>
        </p:nvSpPr>
        <p:spPr>
          <a:xfrm>
            <a:off x="8817387" y="2238411"/>
            <a:ext cx="2672526" cy="646331"/>
          </a:xfrm>
          <a:prstGeom prst="rect">
            <a:avLst/>
          </a:prstGeom>
        </p:spPr>
        <p:txBody>
          <a:bodyPr wrap="none">
            <a:spAutoFit/>
          </a:bodyPr>
          <a:lstStyle/>
          <a:p>
            <a:pPr algn="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p>
          <a:p>
            <a:pPr algn="r">
              <a:defRPr/>
            </a:pP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35200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26E66348-9CB8-4DDF-B5A2-B2A248EB9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507" y="3510396"/>
            <a:ext cx="6350136" cy="3289172"/>
          </a:xfrm>
          <a:prstGeom prst="rect">
            <a:avLst/>
          </a:prstGeom>
          <a:noFill/>
        </p:spPr>
      </p:pic>
      <p:sp>
        <p:nvSpPr>
          <p:cNvPr id="4" name="Footer Placeholder 3">
            <a:extLst>
              <a:ext uri="{FF2B5EF4-FFF2-40B4-BE49-F238E27FC236}">
                <a16:creationId xmlns:a16="http://schemas.microsoft.com/office/drawing/2014/main" id="{F6971240-C932-403D-AE18-3B0BC2D2FC34}"/>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2168FE61-4342-4EBF-A499-879FA4D950C8}"/>
              </a:ext>
            </a:extLst>
          </p:cNvPr>
          <p:cNvSpPr>
            <a:spLocks noGrp="1"/>
          </p:cNvSpPr>
          <p:nvPr>
            <p:ph type="title"/>
          </p:nvPr>
        </p:nvSpPr>
        <p:spPr>
          <a:xfrm>
            <a:off x="361950" y="861031"/>
            <a:ext cx="11138884" cy="2334555"/>
          </a:xfrm>
        </p:spPr>
        <p:txBody>
          <a:bodyPr anchor="t"/>
          <a:lstStyle/>
          <a:p>
            <a:pPr algn="ctr"/>
            <a:r>
              <a:rPr lang="en-US"/>
              <a:t>Break </a:t>
            </a:r>
            <a:r>
              <a:rPr lang="en-US" b="0">
                <a:solidFill>
                  <a:srgbClr val="00B0F0"/>
                </a:solidFill>
              </a:rPr>
              <a:t>#BucharestAIBootcamp</a:t>
            </a:r>
            <a:br>
              <a:rPr lang="en-US"/>
            </a:br>
            <a:r>
              <a:rPr lang="en-US" b="0"/>
              <a:t> </a:t>
            </a:r>
            <a:br>
              <a:rPr lang="en-US" b="0"/>
            </a:br>
            <a:r>
              <a:rPr lang="en-US" sz="1800">
                <a:solidFill>
                  <a:srgbClr val="00B0F0"/>
                </a:solidFill>
              </a:rPr>
              <a:t>15:00-15:15 </a:t>
            </a:r>
            <a:r>
              <a:rPr lang="en-US" sz="1800">
                <a:solidFill>
                  <a:srgbClr val="00B0F0"/>
                </a:solidFill>
                <a:sym typeface="Wingdings" panose="05000000000000000000" pitchFamily="2" charset="2"/>
              </a:rPr>
              <a:t></a:t>
            </a:r>
            <a:r>
              <a:rPr lang="en-US" sz="1800">
                <a:solidFill>
                  <a:srgbClr val="00B0F0"/>
                </a:solidFill>
              </a:rPr>
              <a:t> </a:t>
            </a:r>
            <a:r>
              <a:rPr lang="en-US" sz="1800" b="0"/>
              <a:t>next workshop </a:t>
            </a:r>
            <a:r>
              <a:rPr lang="en-US" sz="1800"/>
              <a:t>Fraudulent Claim Detection in Insurance </a:t>
            </a:r>
            <a:br>
              <a:rPr lang="en-US" sz="1800"/>
            </a:br>
            <a:r>
              <a:rPr lang="en-US" sz="1800"/>
              <a:t>Using Azure Machine Learning Studio </a:t>
            </a:r>
            <a:r>
              <a:rPr lang="en-US" sz="1800" b="0"/>
              <a:t>Laurentiu Diaconu</a:t>
            </a:r>
            <a:br>
              <a:rPr lang="en-US" sz="1800" b="0">
                <a:solidFill>
                  <a:srgbClr val="00B0F0"/>
                </a:solidFill>
              </a:rPr>
            </a:br>
            <a:br>
              <a:rPr lang="en-US" sz="1800" b="0">
                <a:solidFill>
                  <a:srgbClr val="00B0F0"/>
                </a:solidFill>
              </a:rPr>
            </a:br>
            <a:r>
              <a:rPr lang="en-US" sz="1800" b="0">
                <a:solidFill>
                  <a:srgbClr val="00B0F0"/>
                </a:solidFill>
              </a:rPr>
              <a:t>Check out the workshops on GitHub at </a:t>
            </a:r>
            <a:r>
              <a:rPr lang="en-US" sz="1800">
                <a:solidFill>
                  <a:srgbClr val="00B0F0"/>
                </a:solidFill>
              </a:rPr>
              <a:t>bit.ly/BucharestAIBootcamp </a:t>
            </a:r>
            <a:br>
              <a:rPr lang="en-US" sz="1800">
                <a:solidFill>
                  <a:srgbClr val="00B0F0"/>
                </a:solidFill>
              </a:rPr>
            </a:br>
            <a:r>
              <a:rPr lang="en-US" sz="1800" b="0">
                <a:solidFill>
                  <a:srgbClr val="00B0F0"/>
                </a:solidFill>
              </a:rPr>
              <a:t>or scan the QR code</a:t>
            </a:r>
            <a:br>
              <a:rPr lang="en-US" sz="1800">
                <a:solidFill>
                  <a:srgbClr val="00B0F0"/>
                </a:solidFill>
              </a:rPr>
            </a:br>
            <a:br>
              <a:rPr lang="en-US" sz="1800" b="0">
                <a:solidFill>
                  <a:srgbClr val="00B0F0"/>
                </a:solidFill>
              </a:rPr>
            </a:br>
            <a:r>
              <a:rPr lang="en-US" sz="1600" b="0"/>
              <a:t>WiFi </a:t>
            </a:r>
            <a:r>
              <a:rPr lang="en-US" sz="1600"/>
              <a:t>MSFTGUEST </a:t>
            </a:r>
            <a:r>
              <a:rPr lang="en-US" sz="1600" b="0"/>
              <a:t>use Event Attendee Code </a:t>
            </a:r>
            <a:r>
              <a:rPr lang="en-US" sz="1600">
                <a:solidFill>
                  <a:srgbClr val="00B0F0"/>
                </a:solidFill>
              </a:rPr>
              <a:t>msevent297fb</a:t>
            </a:r>
            <a:endParaRPr lang="en-US" b="0"/>
          </a:p>
        </p:txBody>
      </p:sp>
      <p:pic>
        <p:nvPicPr>
          <p:cNvPr id="9" name="Picture 8">
            <a:extLst>
              <a:ext uri="{FF2B5EF4-FFF2-40B4-BE49-F238E27FC236}">
                <a16:creationId xmlns:a16="http://schemas.microsoft.com/office/drawing/2014/main" id="{63A78892-AD01-4CFD-B6C3-5D6CE2C20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36" y="3682020"/>
            <a:ext cx="3107963" cy="3107963"/>
          </a:xfrm>
          <a:prstGeom prst="rect">
            <a:avLst/>
          </a:prstGeom>
        </p:spPr>
      </p:pic>
      <p:pic>
        <p:nvPicPr>
          <p:cNvPr id="10" name="Picture 9">
            <a:extLst>
              <a:ext uri="{FF2B5EF4-FFF2-40B4-BE49-F238E27FC236}">
                <a16:creationId xmlns:a16="http://schemas.microsoft.com/office/drawing/2014/main" id="{877CCF83-8330-4493-8070-244A6ADB30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637" y="2586712"/>
            <a:ext cx="1584664" cy="1317252"/>
          </a:xfrm>
          <a:prstGeom prst="rect">
            <a:avLst/>
          </a:prstGeom>
        </p:spPr>
      </p:pic>
    </p:spTree>
    <p:extLst>
      <p:ext uri="{BB962C8B-B14F-4D97-AF65-F5344CB8AC3E}">
        <p14:creationId xmlns:p14="http://schemas.microsoft.com/office/powerpoint/2010/main" val="3124223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a:extLst>
              <a:ext uri="{FF2B5EF4-FFF2-40B4-BE49-F238E27FC236}">
                <a16:creationId xmlns:a16="http://schemas.microsoft.com/office/drawing/2014/main" id="{43D65A9E-071C-438D-86DD-95AD10EBA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693" y="2926005"/>
            <a:ext cx="7375359" cy="3820206"/>
          </a:xfrm>
          <a:prstGeom prst="rect">
            <a:avLst/>
          </a:prstGeom>
          <a:noFill/>
        </p:spPr>
      </p:pic>
      <p:sp>
        <p:nvSpPr>
          <p:cNvPr id="11" name="Oval 10">
            <a:extLst>
              <a:ext uri="{FF2B5EF4-FFF2-40B4-BE49-F238E27FC236}">
                <a16:creationId xmlns:a16="http://schemas.microsoft.com/office/drawing/2014/main" id="{B76DA4B9-325F-45F4-A339-6E15667682C4}"/>
              </a:ext>
            </a:extLst>
          </p:cNvPr>
          <p:cNvSpPr/>
          <p:nvPr/>
        </p:nvSpPr>
        <p:spPr>
          <a:xfrm>
            <a:off x="611898" y="2166326"/>
            <a:ext cx="1629075" cy="1629075"/>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CB41E0C-7D74-49E1-8370-230253FA5E03}"/>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D5C3A1C2-61CA-4A0E-801E-7BC61566CA34}"/>
              </a:ext>
            </a:extLst>
          </p:cNvPr>
          <p:cNvSpPr>
            <a:spLocks noGrp="1"/>
          </p:cNvSpPr>
          <p:nvPr>
            <p:ph type="title"/>
          </p:nvPr>
        </p:nvSpPr>
        <p:spPr>
          <a:xfrm>
            <a:off x="361950" y="1280132"/>
            <a:ext cx="9877425" cy="492494"/>
          </a:xfrm>
        </p:spPr>
        <p:txBody>
          <a:bodyPr/>
          <a:lstStyle/>
          <a:p>
            <a:r>
              <a:rPr lang="en-US"/>
              <a:t>Workshop #2</a:t>
            </a:r>
            <a:r>
              <a:rPr lang="en-US">
                <a:solidFill>
                  <a:srgbClr val="00B0F0"/>
                </a:solidFill>
              </a:rPr>
              <a:t> Fraudulent Claim Detection in Insurance Using Azure Machine Learning Studio </a:t>
            </a:r>
            <a:endParaRPr lang="en-US" sz="3200">
              <a:solidFill>
                <a:srgbClr val="00B0F0"/>
              </a:solidFill>
            </a:endParaRPr>
          </a:p>
        </p:txBody>
      </p:sp>
      <p:sp>
        <p:nvSpPr>
          <p:cNvPr id="8" name="TextBox 7">
            <a:extLst>
              <a:ext uri="{FF2B5EF4-FFF2-40B4-BE49-F238E27FC236}">
                <a16:creationId xmlns:a16="http://schemas.microsoft.com/office/drawing/2014/main" id="{65D4EA3D-1F55-47C5-BAB5-916ACA08B44A}"/>
              </a:ext>
            </a:extLst>
          </p:cNvPr>
          <p:cNvSpPr txBox="1"/>
          <p:nvPr/>
        </p:nvSpPr>
        <p:spPr>
          <a:xfrm>
            <a:off x="2778291" y="2238411"/>
            <a:ext cx="7375359" cy="1200329"/>
          </a:xfrm>
          <a:prstGeom prst="rect">
            <a:avLst/>
          </a:prstGeom>
          <a:noFill/>
        </p:spPr>
        <p:txBody>
          <a:bodyPr wrap="square" rtlCol="0">
            <a:spAutoFit/>
          </a:bodyPr>
          <a:lstStyle/>
          <a:p>
            <a:r>
              <a:rPr lang="en-US"/>
              <a:t>Speaker: </a:t>
            </a:r>
            <a:r>
              <a:rPr lang="en-US" b="1"/>
              <a:t>Laurentiu Diaconu</a:t>
            </a:r>
          </a:p>
          <a:p>
            <a:r>
              <a:rPr lang="en-US"/>
              <a:t>Data Scientist, </a:t>
            </a:r>
            <a:r>
              <a:rPr lang="en-US" i="1"/>
              <a:t>Softelligence</a:t>
            </a:r>
          </a:p>
          <a:p>
            <a:endParaRPr lang="en-US" i="1">
              <a:latin typeface="Arial Nova" panose="020B0504020202020204" pitchFamily="34" charset="0"/>
            </a:endParaRPr>
          </a:p>
          <a:p>
            <a:r>
              <a:rPr lang="en-US">
                <a:solidFill>
                  <a:srgbClr val="00B0F0"/>
                </a:solidFill>
              </a:rPr>
              <a:t>15:15-16:45</a:t>
            </a:r>
          </a:p>
        </p:txBody>
      </p:sp>
      <p:sp>
        <p:nvSpPr>
          <p:cNvPr id="12" name="TextBox 11">
            <a:extLst>
              <a:ext uri="{FF2B5EF4-FFF2-40B4-BE49-F238E27FC236}">
                <a16:creationId xmlns:a16="http://schemas.microsoft.com/office/drawing/2014/main" id="{793847BB-5D60-4512-B4FC-98F3FC6A7B4C}"/>
              </a:ext>
            </a:extLst>
          </p:cNvPr>
          <p:cNvSpPr txBox="1"/>
          <p:nvPr/>
        </p:nvSpPr>
        <p:spPr>
          <a:xfrm>
            <a:off x="611898" y="4346711"/>
            <a:ext cx="3835815" cy="1477328"/>
          </a:xfrm>
          <a:prstGeom prst="rect">
            <a:avLst/>
          </a:prstGeom>
          <a:noFill/>
        </p:spPr>
        <p:txBody>
          <a:bodyPr wrap="square" rtlCol="0">
            <a:spAutoFit/>
          </a:bodyPr>
          <a:lstStyle/>
          <a:p>
            <a:r>
              <a:rPr lang="en-US" b="1"/>
              <a:t>Important: </a:t>
            </a:r>
          </a:p>
          <a:p>
            <a:r>
              <a:rPr lang="en-US"/>
              <a:t>Your laptop is required in order to practice each step of the workshop.</a:t>
            </a:r>
          </a:p>
          <a:p>
            <a:r>
              <a:rPr lang="en-US">
                <a:solidFill>
                  <a:srgbClr val="00B0F0"/>
                </a:solidFill>
              </a:rPr>
              <a:t>Check out this workshop on GitHub at </a:t>
            </a:r>
            <a:r>
              <a:rPr lang="en-US" b="1">
                <a:solidFill>
                  <a:srgbClr val="00B0F0"/>
                </a:solidFill>
              </a:rPr>
              <a:t>bit.ly/BucharestAIBootcamp</a:t>
            </a:r>
            <a:r>
              <a:rPr lang="en-US">
                <a:solidFill>
                  <a:srgbClr val="00B0F0"/>
                </a:solidFill>
              </a:rPr>
              <a:t>.</a:t>
            </a:r>
            <a:endParaRPr lang="en-US"/>
          </a:p>
        </p:txBody>
      </p:sp>
      <p:sp>
        <p:nvSpPr>
          <p:cNvPr id="13" name="Rectangle 12">
            <a:extLst>
              <a:ext uri="{FF2B5EF4-FFF2-40B4-BE49-F238E27FC236}">
                <a16:creationId xmlns:a16="http://schemas.microsoft.com/office/drawing/2014/main" id="{F87AD969-FBD5-4E69-BA94-728DE150F663}"/>
              </a:ext>
            </a:extLst>
          </p:cNvPr>
          <p:cNvSpPr/>
          <p:nvPr/>
        </p:nvSpPr>
        <p:spPr>
          <a:xfrm>
            <a:off x="8817387" y="2238411"/>
            <a:ext cx="2672526" cy="646331"/>
          </a:xfrm>
          <a:prstGeom prst="rect">
            <a:avLst/>
          </a:prstGeom>
        </p:spPr>
        <p:txBody>
          <a:bodyPr wrap="none">
            <a:spAutoFit/>
          </a:bodyPr>
          <a:lstStyle/>
          <a:p>
            <a:pPr algn="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p>
          <a:p>
            <a:pPr algn="r">
              <a:defRPr/>
            </a:pP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5760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284C101F-A9F1-4343-B890-7D346D6328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057" y="1609749"/>
            <a:ext cx="2185987" cy="2185987"/>
          </a:xfrm>
          <a:prstGeom prst="rect">
            <a:avLst/>
          </a:prstGeom>
          <a:noFill/>
        </p:spPr>
      </p:pic>
      <p:pic>
        <p:nvPicPr>
          <p:cNvPr id="7" name="Picture 6">
            <a:extLst>
              <a:ext uri="{FF2B5EF4-FFF2-40B4-BE49-F238E27FC236}">
                <a16:creationId xmlns:a16="http://schemas.microsoft.com/office/drawing/2014/main" id="{B59B3A84-1105-48FC-84D3-245DF4DED0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0918" y="5501079"/>
            <a:ext cx="2490265" cy="1245132"/>
          </a:xfrm>
          <a:prstGeom prst="rect">
            <a:avLst/>
          </a:prstGeom>
        </p:spPr>
      </p:pic>
      <p:pic>
        <p:nvPicPr>
          <p:cNvPr id="8" name="Picture 7">
            <a:extLst>
              <a:ext uri="{FF2B5EF4-FFF2-40B4-BE49-F238E27FC236}">
                <a16:creationId xmlns:a16="http://schemas.microsoft.com/office/drawing/2014/main" id="{6C3BF222-F35E-422B-BA5B-57A4B28BDF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1275" y="3856437"/>
            <a:ext cx="2069550" cy="441849"/>
          </a:xfrm>
          <a:prstGeom prst="rect">
            <a:avLst/>
          </a:prstGeom>
        </p:spPr>
      </p:pic>
      <p:pic>
        <p:nvPicPr>
          <p:cNvPr id="9" name="Picture 8">
            <a:extLst>
              <a:ext uri="{FF2B5EF4-FFF2-40B4-BE49-F238E27FC236}">
                <a16:creationId xmlns:a16="http://schemas.microsoft.com/office/drawing/2014/main" id="{3EFCFF77-D1DD-4B90-8754-EC28DE4A4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010" y="4441926"/>
            <a:ext cx="2106080" cy="1107390"/>
          </a:xfrm>
          <a:prstGeom prst="rect">
            <a:avLst/>
          </a:prstGeom>
        </p:spPr>
      </p:pic>
      <p:pic>
        <p:nvPicPr>
          <p:cNvPr id="13" name="Content Placeholder 6">
            <a:extLst>
              <a:ext uri="{FF2B5EF4-FFF2-40B4-BE49-F238E27FC236}">
                <a16:creationId xmlns:a16="http://schemas.microsoft.com/office/drawing/2014/main" id="{E733DD83-D29A-4F01-A0D4-638EF46BE47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3278" y="3355326"/>
            <a:ext cx="6546504" cy="3390885"/>
          </a:xfrm>
        </p:spPr>
      </p:pic>
      <p:sp>
        <p:nvSpPr>
          <p:cNvPr id="4" name="Footer Placeholder 3">
            <a:extLst>
              <a:ext uri="{FF2B5EF4-FFF2-40B4-BE49-F238E27FC236}">
                <a16:creationId xmlns:a16="http://schemas.microsoft.com/office/drawing/2014/main" id="{F6971240-C932-403D-AE18-3B0BC2D2FC34}"/>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2168FE61-4342-4EBF-A499-879FA4D950C8}"/>
              </a:ext>
            </a:extLst>
          </p:cNvPr>
          <p:cNvSpPr>
            <a:spLocks noGrp="1"/>
          </p:cNvSpPr>
          <p:nvPr>
            <p:ph type="title"/>
          </p:nvPr>
        </p:nvSpPr>
        <p:spPr>
          <a:xfrm>
            <a:off x="361950" y="861031"/>
            <a:ext cx="9128279" cy="2334555"/>
          </a:xfrm>
        </p:spPr>
        <p:txBody>
          <a:bodyPr anchor="t"/>
          <a:lstStyle/>
          <a:p>
            <a:r>
              <a:rPr lang="en-US"/>
              <a:t>That’s a wrap! </a:t>
            </a:r>
            <a:r>
              <a:rPr lang="en-US" sz="2000" b="0">
                <a:solidFill>
                  <a:srgbClr val="00B0F0"/>
                </a:solidFill>
              </a:rPr>
              <a:t>#BucharestAIBootcamp  </a:t>
            </a:r>
            <a:r>
              <a:rPr lang="en-US" sz="2000" b="0"/>
              <a:t>#GlobalAIBootcamp </a:t>
            </a:r>
            <a:r>
              <a:rPr lang="en-US" sz="2000" b="0">
                <a:solidFill>
                  <a:srgbClr val="00B0F0"/>
                </a:solidFill>
              </a:rPr>
              <a:t> </a:t>
            </a:r>
            <a:br>
              <a:rPr lang="en-US" b="0">
                <a:solidFill>
                  <a:prstClr val="black"/>
                </a:solidFill>
              </a:rPr>
            </a:br>
            <a:br>
              <a:rPr lang="en-US" b="0">
                <a:solidFill>
                  <a:prstClr val="black"/>
                </a:solidFill>
              </a:rPr>
            </a:br>
            <a:r>
              <a:rPr lang="en-US" sz="2000" b="0"/>
              <a:t>Winners announced.</a:t>
            </a:r>
            <a:br>
              <a:rPr lang="en-US" sz="2000" b="0"/>
            </a:br>
            <a:br>
              <a:rPr lang="en-US" sz="2000" b="0"/>
            </a:br>
            <a:r>
              <a:rPr lang="en-US" sz="2000" b="0"/>
              <a:t>Workshops available on GitHub at </a:t>
            </a:r>
            <a:r>
              <a:rPr lang="en-US" sz="2000"/>
              <a:t>bit.ly/BucharestAIBootcamp</a:t>
            </a:r>
            <a:br>
              <a:rPr lang="en-US" sz="2000"/>
            </a:br>
            <a:br>
              <a:rPr lang="en-US" sz="2000" b="0"/>
            </a:br>
            <a:r>
              <a:rPr lang="en-US" sz="2000" b="0">
                <a:solidFill>
                  <a:srgbClr val="00B0F0"/>
                </a:solidFill>
              </a:rPr>
              <a:t>Thank you for your participation and please fill in the survey at </a:t>
            </a:r>
            <a:r>
              <a:rPr lang="en-US" sz="2000">
                <a:solidFill>
                  <a:srgbClr val="00B0F0"/>
                </a:solidFill>
              </a:rPr>
              <a:t>bit.ly/AIBootcampSurvey</a:t>
            </a:r>
            <a:br>
              <a:rPr lang="en-US" sz="2000" b="0">
                <a:solidFill>
                  <a:srgbClr val="00B0F0"/>
                </a:solidFill>
              </a:rPr>
            </a:br>
            <a:br>
              <a:rPr lang="en-US" sz="2000" b="0">
                <a:solidFill>
                  <a:srgbClr val="00B0F0"/>
                </a:solidFill>
              </a:rPr>
            </a:br>
            <a:endParaRPr lang="en-US"/>
          </a:p>
        </p:txBody>
      </p:sp>
      <p:sp>
        <p:nvSpPr>
          <p:cNvPr id="10" name="Title 3">
            <a:extLst>
              <a:ext uri="{FF2B5EF4-FFF2-40B4-BE49-F238E27FC236}">
                <a16:creationId xmlns:a16="http://schemas.microsoft.com/office/drawing/2014/main" id="{D8CFD40E-EA1A-43D4-B723-3D2E9018CFCB}"/>
              </a:ext>
            </a:extLst>
          </p:cNvPr>
          <p:cNvSpPr txBox="1">
            <a:spLocks/>
          </p:cNvSpPr>
          <p:nvPr/>
        </p:nvSpPr>
        <p:spPr>
          <a:xfrm>
            <a:off x="8782050" y="1309637"/>
            <a:ext cx="3048000" cy="55374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sz="2800" b="1" kern="1200" baseline="0">
                <a:solidFill>
                  <a:schemeClr val="tx1"/>
                </a:solidFill>
                <a:latin typeface="+mj-lt"/>
                <a:ea typeface="+mj-ea"/>
                <a:cs typeface="+mj-cs"/>
              </a:defRPr>
            </a:lvl1pPr>
          </a:lstStyle>
          <a:p>
            <a:pPr algn="ctr"/>
            <a:r>
              <a:rPr lang="en-US" sz="1800" b="0">
                <a:solidFill>
                  <a:schemeClr val="bg1">
                    <a:lumMod val="50000"/>
                  </a:schemeClr>
                </a:solidFill>
              </a:rPr>
              <a:t>Sponsors</a:t>
            </a:r>
          </a:p>
        </p:txBody>
      </p:sp>
    </p:spTree>
    <p:extLst>
      <p:ext uri="{BB962C8B-B14F-4D97-AF65-F5344CB8AC3E}">
        <p14:creationId xmlns:p14="http://schemas.microsoft.com/office/powerpoint/2010/main" val="3406917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Picture 3">
            <a:extLst>
              <a:ext uri="{FF2B5EF4-FFF2-40B4-BE49-F238E27FC236}">
                <a16:creationId xmlns:a16="http://schemas.microsoft.com/office/drawing/2014/main" id="{DD9ECEF5-5E52-464F-A677-2D6FB02E30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730" y="1593054"/>
            <a:ext cx="8568090" cy="4888385"/>
          </a:xfrm>
          <a:prstGeom prst="rect">
            <a:avLst/>
          </a:prstGeom>
          <a:ln w="12700" cap="flat">
            <a:noFill/>
            <a:miter lim="400000"/>
          </a:ln>
          <a:effectLst/>
        </p:spPr>
      </p:pic>
      <p:sp>
        <p:nvSpPr>
          <p:cNvPr id="4" name="Title 3">
            <a:extLst>
              <a:ext uri="{FF2B5EF4-FFF2-40B4-BE49-F238E27FC236}">
                <a16:creationId xmlns:a16="http://schemas.microsoft.com/office/drawing/2014/main" id="{FEEDA621-382D-4865-B416-45F9E59B815D}"/>
              </a:ext>
            </a:extLst>
          </p:cNvPr>
          <p:cNvSpPr>
            <a:spLocks noGrp="1"/>
          </p:cNvSpPr>
          <p:nvPr>
            <p:ph type="title"/>
          </p:nvPr>
        </p:nvSpPr>
        <p:spPr>
          <a:xfrm>
            <a:off x="287662" y="436224"/>
            <a:ext cx="8287848" cy="553998"/>
          </a:xfrm>
        </p:spPr>
        <p:txBody>
          <a:bodyPr/>
          <a:lstStyle/>
          <a:p>
            <a:pPr algn="ctr"/>
            <a:r>
              <a:rPr lang="en-US" sz="5290" dirty="0">
                <a:solidFill>
                  <a:srgbClr val="090806"/>
                </a:solidFill>
                <a:latin typeface="Segoe UI Light" panose="020B0502040204020203" pitchFamily="34" charset="0"/>
                <a:cs typeface="Segoe UI Light" panose="020B0502040204020203" pitchFamily="34" charset="0"/>
              </a:rPr>
              <a:t>Docs.microsoft.com</a:t>
            </a:r>
          </a:p>
        </p:txBody>
      </p:sp>
      <p:sp>
        <p:nvSpPr>
          <p:cNvPr id="23" name="Rectangle 22">
            <a:extLst>
              <a:ext uri="{FF2B5EF4-FFF2-40B4-BE49-F238E27FC236}">
                <a16:creationId xmlns:a16="http://schemas.microsoft.com/office/drawing/2014/main" id="{A5C304E2-6456-42F6-A14B-2219D79F2023}"/>
              </a:ext>
            </a:extLst>
          </p:cNvPr>
          <p:cNvSpPr/>
          <p:nvPr/>
        </p:nvSpPr>
        <p:spPr>
          <a:xfrm>
            <a:off x="617072" y="1265778"/>
            <a:ext cx="7629027"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0">
                      <a:srgbClr val="1A1A1A"/>
                    </a:gs>
                    <a:gs pos="100000">
                      <a:srgbClr val="1A1A1A"/>
                    </a:gs>
                  </a:gsLst>
                  <a:lin ang="5400000" scaled="0"/>
                </a:gradFill>
                <a:effectLst/>
                <a:uLnTx/>
                <a:uFillTx/>
                <a:latin typeface="Calibri" panose="020F0502020204030204"/>
                <a:ea typeface="+mn-ea"/>
                <a:cs typeface="+mn-cs"/>
              </a:rPr>
              <a:t>One global service. The latest in technical documentation, training and solutions.</a:t>
            </a:r>
          </a:p>
        </p:txBody>
      </p:sp>
      <p:pic>
        <p:nvPicPr>
          <p:cNvPr id="3" name="Picture 2">
            <a:extLst>
              <a:ext uri="{FF2B5EF4-FFF2-40B4-BE49-F238E27FC236}">
                <a16:creationId xmlns:a16="http://schemas.microsoft.com/office/drawing/2014/main" id="{A74F122E-7001-44D6-8AEF-C164B5F4D2F6}"/>
              </a:ext>
            </a:extLst>
          </p:cNvPr>
          <p:cNvPicPr>
            <a:picLocks noChangeAspect="1"/>
          </p:cNvPicPr>
          <p:nvPr/>
        </p:nvPicPr>
        <p:blipFill rotWithShape="1">
          <a:blip r:embed="rId4"/>
          <a:srcRect l="-1" r="121" b="513"/>
          <a:stretch/>
        </p:blipFill>
        <p:spPr>
          <a:xfrm>
            <a:off x="1234557" y="1953893"/>
            <a:ext cx="6312435" cy="3715151"/>
          </a:xfrm>
          <a:prstGeom prst="rect">
            <a:avLst/>
          </a:prstGeom>
        </p:spPr>
      </p:pic>
      <p:sp>
        <p:nvSpPr>
          <p:cNvPr id="2" name="Rectangle 1">
            <a:extLst>
              <a:ext uri="{FF2B5EF4-FFF2-40B4-BE49-F238E27FC236}">
                <a16:creationId xmlns:a16="http://schemas.microsoft.com/office/drawing/2014/main" id="{B9372AD0-84DF-4A07-888A-28BD52A6B1FA}"/>
              </a:ext>
            </a:extLst>
          </p:cNvPr>
          <p:cNvSpPr/>
          <p:nvPr/>
        </p:nvSpPr>
        <p:spPr>
          <a:xfrm>
            <a:off x="8774130" y="0"/>
            <a:ext cx="3417870" cy="6538937"/>
          </a:xfrm>
          <a:prstGeom prst="rect">
            <a:avLst/>
          </a:prstGeom>
          <a:solidFill>
            <a:srgbClr val="007FBA"/>
          </a:solidFill>
          <a:ln>
            <a:solidFill>
              <a:srgbClr val="007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Title 3">
            <a:extLst>
              <a:ext uri="{FF2B5EF4-FFF2-40B4-BE49-F238E27FC236}">
                <a16:creationId xmlns:a16="http://schemas.microsoft.com/office/drawing/2014/main" id="{8D04A966-F8DF-42C4-8858-AD19BA62E126}"/>
              </a:ext>
            </a:extLst>
          </p:cNvPr>
          <p:cNvSpPr txBox="1">
            <a:spLocks/>
          </p:cNvSpPr>
          <p:nvPr/>
        </p:nvSpPr>
        <p:spPr>
          <a:xfrm>
            <a:off x="8301518" y="737640"/>
            <a:ext cx="4361393" cy="553998"/>
          </a:xfrm>
        </p:spPr>
        <p:txBody>
          <a:bodyPr/>
          <a:lstStyle>
            <a:lvl1pPr algn="l" defTabSz="914400" rtl="0" eaLnBrk="1" latinLnBrk="0" hangingPunct="1">
              <a:lnSpc>
                <a:spcPct val="90000"/>
              </a:lnSpc>
              <a:spcBef>
                <a:spcPct val="0"/>
              </a:spcBef>
              <a:buNone/>
              <a:defRPr sz="5200" kern="1200">
                <a:solidFill>
                  <a:srgbClr val="090806"/>
                </a:solidFill>
                <a:latin typeface="Segoe Ligh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5290" b="0" i="0" u="none" strike="noStrike" kern="1200" cap="none" spc="0" normalizeH="0" baseline="0" noProof="0" dirty="0">
              <a:ln>
                <a:noFill/>
              </a:ln>
              <a:solidFill>
                <a:srgbClr val="090806"/>
              </a:solidFill>
              <a:effectLst/>
              <a:uLnTx/>
              <a:uFillTx/>
              <a:latin typeface="Segoe UI Light" panose="020B0502040204020203" pitchFamily="34" charset="0"/>
              <a:ea typeface="+mj-ea"/>
              <a:cs typeface="Segoe UI Light" panose="020B0502040204020203" pitchFamily="34" charset="0"/>
            </a:endParaRPr>
          </a:p>
        </p:txBody>
      </p:sp>
      <p:sp>
        <p:nvSpPr>
          <p:cNvPr id="8" name="Title 3">
            <a:extLst>
              <a:ext uri="{FF2B5EF4-FFF2-40B4-BE49-F238E27FC236}">
                <a16:creationId xmlns:a16="http://schemas.microsoft.com/office/drawing/2014/main" id="{D70D1E69-5448-4378-8B0C-7715F0E9327F}"/>
              </a:ext>
            </a:extLst>
          </p:cNvPr>
          <p:cNvSpPr txBox="1">
            <a:spLocks/>
          </p:cNvSpPr>
          <p:nvPr/>
        </p:nvSpPr>
        <p:spPr>
          <a:xfrm>
            <a:off x="8930015" y="1266919"/>
            <a:ext cx="3155255" cy="553998"/>
          </a:xfrm>
        </p:spPr>
        <p:txBody>
          <a:bodyPr/>
          <a:lstStyle>
            <a:lvl1pPr algn="l" defTabSz="914400" rtl="0" eaLnBrk="1" latinLnBrk="0" hangingPunct="1">
              <a:lnSpc>
                <a:spcPct val="90000"/>
              </a:lnSpc>
              <a:spcBef>
                <a:spcPct val="0"/>
              </a:spcBef>
              <a:buNone/>
              <a:defRPr sz="5200" kern="1200">
                <a:solidFill>
                  <a:srgbClr val="090806"/>
                </a:solidFill>
                <a:latin typeface="Segoe Ligh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j-ea"/>
                <a:cs typeface="+mj-cs"/>
              </a:rPr>
              <a:t>Scan the QR code below for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j-ea"/>
                <a:cs typeface="+mj-cs"/>
              </a:rPr>
              <a:t>AI documentation and examples</a:t>
            </a:r>
          </a:p>
        </p:txBody>
      </p:sp>
      <p:pic>
        <p:nvPicPr>
          <p:cNvPr id="6" name="Picture 5">
            <a:extLst>
              <a:ext uri="{FF2B5EF4-FFF2-40B4-BE49-F238E27FC236}">
                <a16:creationId xmlns:a16="http://schemas.microsoft.com/office/drawing/2014/main" id="{40A23641-087D-4DE9-A6BC-F45C1E368F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7642" y="2169000"/>
            <a:ext cx="2520000" cy="2520000"/>
          </a:xfrm>
          <a:prstGeom prst="rect">
            <a:avLst/>
          </a:prstGeom>
        </p:spPr>
      </p:pic>
    </p:spTree>
    <p:extLst>
      <p:ext uri="{BB962C8B-B14F-4D97-AF65-F5344CB8AC3E}">
        <p14:creationId xmlns:p14="http://schemas.microsoft.com/office/powerpoint/2010/main" val="3092118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EDA621-382D-4865-B416-45F9E59B815D}"/>
              </a:ext>
            </a:extLst>
          </p:cNvPr>
          <p:cNvSpPr>
            <a:spLocks noGrp="1"/>
          </p:cNvSpPr>
          <p:nvPr>
            <p:ph type="title"/>
          </p:nvPr>
        </p:nvSpPr>
        <p:spPr>
          <a:xfrm>
            <a:off x="266400" y="479021"/>
            <a:ext cx="8287848" cy="553998"/>
          </a:xfrm>
        </p:spPr>
        <p:txBody>
          <a:bodyPr/>
          <a:lstStyle/>
          <a:p>
            <a:pPr algn="ctr"/>
            <a:r>
              <a:rPr lang="en-US" sz="5290" dirty="0">
                <a:solidFill>
                  <a:srgbClr val="090806"/>
                </a:solidFill>
                <a:latin typeface="Segoe UI Light" panose="020B0502040204020203" pitchFamily="34" charset="0"/>
                <a:cs typeface="Segoe UI Light" panose="020B0502040204020203" pitchFamily="34" charset="0"/>
              </a:rPr>
              <a:t>Microsoft Learn</a:t>
            </a:r>
          </a:p>
        </p:txBody>
      </p:sp>
      <p:sp>
        <p:nvSpPr>
          <p:cNvPr id="51" name="Rectangle 50">
            <a:extLst>
              <a:ext uri="{FF2B5EF4-FFF2-40B4-BE49-F238E27FC236}">
                <a16:creationId xmlns:a16="http://schemas.microsoft.com/office/drawing/2014/main" id="{9CAF7BF0-F5C7-43F1-9A6A-74156956B060}"/>
              </a:ext>
            </a:extLst>
          </p:cNvPr>
          <p:cNvSpPr/>
          <p:nvPr/>
        </p:nvSpPr>
        <p:spPr>
          <a:xfrm>
            <a:off x="490184" y="1363977"/>
            <a:ext cx="7844181"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gradFill>
                  <a:gsLst>
                    <a:gs pos="0">
                      <a:srgbClr val="1A1A1A"/>
                    </a:gs>
                    <a:gs pos="100000">
                      <a:srgbClr val="1A1A1A"/>
                    </a:gs>
                  </a:gsLst>
                  <a:lin ang="5400000" scaled="0"/>
                </a:gradFill>
                <a:effectLst/>
                <a:uLnTx/>
                <a:uFillTx/>
                <a:latin typeface="Calibri" panose="020F0502020204030204"/>
                <a:ea typeface="+mn-ea"/>
                <a:cs typeface="+mn-cs"/>
              </a:rPr>
              <a:t>Friction-free online learning. Have fun, unlock achievements, and get certified.</a:t>
            </a:r>
          </a:p>
        </p:txBody>
      </p:sp>
      <p:pic>
        <p:nvPicPr>
          <p:cNvPr id="9" name="Picture 3" descr="Picture 3">
            <a:extLst>
              <a:ext uri="{FF2B5EF4-FFF2-40B4-BE49-F238E27FC236}">
                <a16:creationId xmlns:a16="http://schemas.microsoft.com/office/drawing/2014/main" id="{1E3F0AF7-7AD9-408E-A0FB-BD58672E1A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82" y="1640976"/>
            <a:ext cx="8568090" cy="4888385"/>
          </a:xfrm>
          <a:prstGeom prst="rect">
            <a:avLst/>
          </a:prstGeom>
          <a:ln w="12700" cap="flat">
            <a:noFill/>
            <a:miter lim="400000"/>
          </a:ln>
          <a:effectLst/>
        </p:spPr>
      </p:pic>
      <p:pic>
        <p:nvPicPr>
          <p:cNvPr id="2" name="Picture 1">
            <a:extLst>
              <a:ext uri="{FF2B5EF4-FFF2-40B4-BE49-F238E27FC236}">
                <a16:creationId xmlns:a16="http://schemas.microsoft.com/office/drawing/2014/main" id="{474130CC-638D-4B6A-9FC8-114C234136CA}"/>
              </a:ext>
            </a:extLst>
          </p:cNvPr>
          <p:cNvPicPr>
            <a:picLocks noChangeAspect="1"/>
          </p:cNvPicPr>
          <p:nvPr/>
        </p:nvPicPr>
        <p:blipFill>
          <a:blip r:embed="rId3"/>
          <a:stretch>
            <a:fillRect/>
          </a:stretch>
        </p:blipFill>
        <p:spPr>
          <a:xfrm>
            <a:off x="1279420" y="2011130"/>
            <a:ext cx="6265710" cy="3379756"/>
          </a:xfrm>
          <a:prstGeom prst="rect">
            <a:avLst/>
          </a:prstGeom>
        </p:spPr>
      </p:pic>
      <p:pic>
        <p:nvPicPr>
          <p:cNvPr id="5" name="Picture 4">
            <a:extLst>
              <a:ext uri="{FF2B5EF4-FFF2-40B4-BE49-F238E27FC236}">
                <a16:creationId xmlns:a16="http://schemas.microsoft.com/office/drawing/2014/main" id="{69F382BD-8708-4EE0-B185-93D37356C4C0}"/>
              </a:ext>
            </a:extLst>
          </p:cNvPr>
          <p:cNvPicPr>
            <a:picLocks noChangeAspect="1"/>
          </p:cNvPicPr>
          <p:nvPr/>
        </p:nvPicPr>
        <p:blipFill rotWithShape="1">
          <a:blip r:embed="rId4"/>
          <a:srcRect b="42415"/>
          <a:stretch/>
        </p:blipFill>
        <p:spPr>
          <a:xfrm>
            <a:off x="1279420" y="4893379"/>
            <a:ext cx="6265710" cy="931602"/>
          </a:xfrm>
          <a:prstGeom prst="rect">
            <a:avLst/>
          </a:prstGeom>
        </p:spPr>
      </p:pic>
      <p:sp>
        <p:nvSpPr>
          <p:cNvPr id="7" name="Rectangle 6">
            <a:extLst>
              <a:ext uri="{FF2B5EF4-FFF2-40B4-BE49-F238E27FC236}">
                <a16:creationId xmlns:a16="http://schemas.microsoft.com/office/drawing/2014/main" id="{8580B3AB-70C5-4012-A0D9-12A8CA55349D}"/>
              </a:ext>
            </a:extLst>
          </p:cNvPr>
          <p:cNvSpPr/>
          <p:nvPr/>
        </p:nvSpPr>
        <p:spPr>
          <a:xfrm>
            <a:off x="8774130" y="0"/>
            <a:ext cx="3417870" cy="6538937"/>
          </a:xfrm>
          <a:prstGeom prst="rect">
            <a:avLst/>
          </a:prstGeom>
          <a:solidFill>
            <a:srgbClr val="007FBA"/>
          </a:solidFill>
          <a:ln>
            <a:solidFill>
              <a:srgbClr val="007F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3">
            <a:extLst>
              <a:ext uri="{FF2B5EF4-FFF2-40B4-BE49-F238E27FC236}">
                <a16:creationId xmlns:a16="http://schemas.microsoft.com/office/drawing/2014/main" id="{A2BB059F-CFAF-40C5-B775-1B12C68A0196}"/>
              </a:ext>
            </a:extLst>
          </p:cNvPr>
          <p:cNvSpPr txBox="1">
            <a:spLocks/>
          </p:cNvSpPr>
          <p:nvPr/>
        </p:nvSpPr>
        <p:spPr>
          <a:xfrm>
            <a:off x="8930015" y="1266919"/>
            <a:ext cx="3155255" cy="553998"/>
          </a:xfrm>
        </p:spPr>
        <p:txBody>
          <a:bodyPr/>
          <a:lstStyle>
            <a:lvl1pPr algn="l" defTabSz="914400" rtl="0" eaLnBrk="1" latinLnBrk="0" hangingPunct="1">
              <a:lnSpc>
                <a:spcPct val="90000"/>
              </a:lnSpc>
              <a:spcBef>
                <a:spcPct val="0"/>
              </a:spcBef>
              <a:buNone/>
              <a:defRPr sz="5200" kern="1200">
                <a:solidFill>
                  <a:srgbClr val="090806"/>
                </a:solidFill>
                <a:latin typeface="Segoe Ligh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j-ea"/>
                <a:cs typeface="+mj-cs"/>
              </a:rPr>
              <a:t>Scan the QR code below for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j-ea"/>
                <a:cs typeface="+mj-cs"/>
              </a:rPr>
              <a:t>AI Microsoft Learn resources</a:t>
            </a:r>
          </a:p>
        </p:txBody>
      </p:sp>
      <p:pic>
        <p:nvPicPr>
          <p:cNvPr id="6" name="Picture 5">
            <a:extLst>
              <a:ext uri="{FF2B5EF4-FFF2-40B4-BE49-F238E27FC236}">
                <a16:creationId xmlns:a16="http://schemas.microsoft.com/office/drawing/2014/main" id="{A292D1C1-B1B3-4E81-A16A-74438E0AF0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7642" y="2169000"/>
            <a:ext cx="2520000" cy="2520000"/>
          </a:xfrm>
          <a:prstGeom prst="rect">
            <a:avLst/>
          </a:prstGeom>
        </p:spPr>
      </p:pic>
    </p:spTree>
    <p:extLst>
      <p:ext uri="{BB962C8B-B14F-4D97-AF65-F5344CB8AC3E}">
        <p14:creationId xmlns:p14="http://schemas.microsoft.com/office/powerpoint/2010/main" val="2795080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90F83D-9858-4F99-B32A-DB7A5CA927F5}"/>
              </a:ext>
            </a:extLst>
          </p:cNvPr>
          <p:cNvSpPr>
            <a:spLocks noGrp="1"/>
          </p:cNvSpPr>
          <p:nvPr>
            <p:ph type="ctrTitle"/>
          </p:nvPr>
        </p:nvSpPr>
        <p:spPr/>
        <p:txBody>
          <a:bodyPr>
            <a:normAutofit fontScale="90000"/>
          </a:bodyPr>
          <a:lstStyle/>
          <a:p>
            <a:r>
              <a:rPr lang="en-US" dirty="0"/>
              <a:t>ADVANCED ANALYTICS</a:t>
            </a:r>
            <a:br>
              <a:rPr lang="en-US" dirty="0"/>
            </a:br>
            <a:r>
              <a:rPr lang="en-US" cap="none" dirty="0"/>
              <a:t>Introduction</a:t>
            </a:r>
          </a:p>
        </p:txBody>
      </p:sp>
      <p:sp>
        <p:nvSpPr>
          <p:cNvPr id="4" name="Subtitle 3">
            <a:extLst>
              <a:ext uri="{FF2B5EF4-FFF2-40B4-BE49-F238E27FC236}">
                <a16:creationId xmlns:a16="http://schemas.microsoft.com/office/drawing/2014/main" id="{F373E82A-21CE-4352-A4EF-6DAA5B6B19BB}"/>
              </a:ext>
            </a:extLst>
          </p:cNvPr>
          <p:cNvSpPr>
            <a:spLocks noGrp="1"/>
          </p:cNvSpPr>
          <p:nvPr>
            <p:ph type="subTitle" idx="1"/>
          </p:nvPr>
        </p:nvSpPr>
        <p:spPr/>
        <p:txBody>
          <a:bodyPr>
            <a:normAutofit lnSpcReduction="10000"/>
          </a:bodyPr>
          <a:lstStyle/>
          <a:p>
            <a:r>
              <a:rPr lang="en-US" dirty="0"/>
              <a:t>Adrian Blidăruş</a:t>
            </a:r>
          </a:p>
          <a:p>
            <a:r>
              <a:rPr lang="en-US" dirty="0"/>
              <a:t>Softelligence Co-Founder &amp; Managing Partner</a:t>
            </a:r>
          </a:p>
        </p:txBody>
      </p:sp>
    </p:spTree>
    <p:extLst>
      <p:ext uri="{BB962C8B-B14F-4D97-AF65-F5344CB8AC3E}">
        <p14:creationId xmlns:p14="http://schemas.microsoft.com/office/powerpoint/2010/main" val="211589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5710E0-A4E8-408E-BD66-E09A7E95CAC8}"/>
              </a:ext>
            </a:extLst>
          </p:cNvPr>
          <p:cNvSpPr>
            <a:spLocks noGrp="1"/>
          </p:cNvSpPr>
          <p:nvPr>
            <p:ph idx="1"/>
          </p:nvPr>
        </p:nvSpPr>
        <p:spPr>
          <a:xfrm>
            <a:off x="361950" y="1432875"/>
            <a:ext cx="7184256" cy="4647382"/>
          </a:xfrm>
        </p:spPr>
        <p:txBody>
          <a:bodyPr anchor="ctr"/>
          <a:lstStyle/>
          <a:p>
            <a:pPr marL="0" indent="0">
              <a:buNone/>
            </a:pPr>
            <a:r>
              <a:rPr lang="en-US"/>
              <a:t>Connection </a:t>
            </a:r>
            <a:r>
              <a:rPr lang="en-US" b="1"/>
              <a:t>MSFTGUEST</a:t>
            </a:r>
          </a:p>
          <a:p>
            <a:pPr marL="0" indent="0">
              <a:buNone/>
            </a:pPr>
            <a:r>
              <a:rPr lang="en-US"/>
              <a:t>Use </a:t>
            </a:r>
            <a:r>
              <a:rPr lang="en-US" b="1"/>
              <a:t>Event Attendee Code</a:t>
            </a:r>
            <a:r>
              <a:rPr lang="en-US"/>
              <a:t> </a:t>
            </a:r>
            <a:r>
              <a:rPr lang="en-US" b="1">
                <a:solidFill>
                  <a:srgbClr val="00B0F0"/>
                </a:solidFill>
              </a:rPr>
              <a:t>msevent297fb</a:t>
            </a:r>
          </a:p>
        </p:txBody>
      </p:sp>
      <p:sp>
        <p:nvSpPr>
          <p:cNvPr id="4" name="Footer Placeholder 3">
            <a:extLst>
              <a:ext uri="{FF2B5EF4-FFF2-40B4-BE49-F238E27FC236}">
                <a16:creationId xmlns:a16="http://schemas.microsoft.com/office/drawing/2014/main" id="{6471F637-E2D9-4802-92BE-0C7556C7118F}"/>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3E84CEBC-DB20-4A20-BC99-4FE53D29432B}"/>
              </a:ext>
            </a:extLst>
          </p:cNvPr>
          <p:cNvSpPr>
            <a:spLocks noGrp="1"/>
          </p:cNvSpPr>
          <p:nvPr>
            <p:ph type="title"/>
          </p:nvPr>
        </p:nvSpPr>
        <p:spPr/>
        <p:txBody>
          <a:bodyPr/>
          <a:lstStyle/>
          <a:p>
            <a:r>
              <a:rPr lang="en-US"/>
              <a:t>WiFi Access</a:t>
            </a:r>
          </a:p>
        </p:txBody>
      </p:sp>
      <p:pic>
        <p:nvPicPr>
          <p:cNvPr id="7" name="Picture 6">
            <a:extLst>
              <a:ext uri="{FF2B5EF4-FFF2-40B4-BE49-F238E27FC236}">
                <a16:creationId xmlns:a16="http://schemas.microsoft.com/office/drawing/2014/main" id="{3A700E5A-24CE-4B49-8930-CBEF33AE4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3298" y="1062243"/>
            <a:ext cx="3028016" cy="5383138"/>
          </a:xfrm>
          <a:prstGeom prst="rect">
            <a:avLst/>
          </a:prstGeom>
          <a:ln>
            <a:solidFill>
              <a:srgbClr val="00B0F0"/>
            </a:solidFill>
          </a:ln>
        </p:spPr>
      </p:pic>
      <p:sp>
        <p:nvSpPr>
          <p:cNvPr id="9" name="Rectangle 8">
            <a:extLst>
              <a:ext uri="{FF2B5EF4-FFF2-40B4-BE49-F238E27FC236}">
                <a16:creationId xmlns:a16="http://schemas.microsoft.com/office/drawing/2014/main" id="{4C99160B-54A8-4A55-94DE-BCC04F6831F1}"/>
              </a:ext>
            </a:extLst>
          </p:cNvPr>
          <p:cNvSpPr/>
          <p:nvPr/>
        </p:nvSpPr>
        <p:spPr>
          <a:xfrm>
            <a:off x="361950" y="4391275"/>
            <a:ext cx="4788490" cy="369332"/>
          </a:xfrm>
          <a:prstGeom prst="rect">
            <a:avLst/>
          </a:prstGeom>
        </p:spPr>
        <p:txBody>
          <a:bodyPr wrap="square">
            <a:spAutoFit/>
          </a:bodyPr>
          <a:lstStyle/>
          <a:p>
            <a:r>
              <a:rPr lang="en-US">
                <a:solidFill>
                  <a:srgbClr val="00B0F0"/>
                </a:solidFill>
              </a:rPr>
              <a:t>#BucharestAIBootcamp </a:t>
            </a:r>
            <a:r>
              <a:rPr lang="en-US"/>
              <a:t>#GlobalAIBootcamp </a:t>
            </a:r>
          </a:p>
        </p:txBody>
      </p:sp>
    </p:spTree>
    <p:extLst>
      <p:ext uri="{BB962C8B-B14F-4D97-AF65-F5344CB8AC3E}">
        <p14:creationId xmlns:p14="http://schemas.microsoft.com/office/powerpoint/2010/main" val="3999554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1CA72A-7855-4A81-A387-E7F147948F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C01722DC-5D10-4845-BB88-40594959C37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731E664F-90C7-47F5-8FF3-E2AF47E75379}"/>
              </a:ext>
            </a:extLst>
          </p:cNvPr>
          <p:cNvSpPr>
            <a:spLocks noGrp="1"/>
          </p:cNvSpPr>
          <p:nvPr>
            <p:ph type="title"/>
          </p:nvPr>
        </p:nvSpPr>
        <p:spPr/>
        <p:txBody>
          <a:bodyPr/>
          <a:lstStyle/>
          <a:p>
            <a:r>
              <a:rPr lang="en-US" dirty="0"/>
              <a:t>Advanced Analytics</a:t>
            </a:r>
          </a:p>
        </p:txBody>
      </p:sp>
      <p:pic>
        <p:nvPicPr>
          <p:cNvPr id="6" name="Content Placeholder 5">
            <a:extLst>
              <a:ext uri="{FF2B5EF4-FFF2-40B4-BE49-F238E27FC236}">
                <a16:creationId xmlns:a16="http://schemas.microsoft.com/office/drawing/2014/main" id="{3CF300F2-CDE7-4269-84AF-F63F09BE194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79977" y="1804495"/>
            <a:ext cx="8432046" cy="4458323"/>
          </a:xfrm>
          <a:prstGeom prst="rect">
            <a:avLst/>
          </a:prstGeom>
          <a:ln>
            <a:solidFill>
              <a:schemeClr val="tx2"/>
            </a:solidFill>
          </a:ln>
          <a:effectLst>
            <a:outerShdw blurRad="495300" dist="50800" dir="15000000" sx="101000" sy="101000" algn="ctr" rotWithShape="0">
              <a:schemeClr val="bg1">
                <a:lumMod val="85000"/>
              </a:schemeClr>
            </a:outerShdw>
          </a:effectLst>
        </p:spPr>
      </p:pic>
    </p:spTree>
    <p:extLst>
      <p:ext uri="{BB962C8B-B14F-4D97-AF65-F5344CB8AC3E}">
        <p14:creationId xmlns:p14="http://schemas.microsoft.com/office/powerpoint/2010/main" val="1971735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4CEB899-DE4A-4630-9FA8-9B1B2D3845BE}"/>
              </a:ext>
            </a:extLst>
          </p:cNvPr>
          <p:cNvGraphicFramePr>
            <a:graphicFrameLocks noGrp="1"/>
          </p:cNvGraphicFramePr>
          <p:nvPr>
            <p:ph idx="1"/>
            <p:extLst/>
          </p:nvPr>
        </p:nvGraphicFramePr>
        <p:xfrm>
          <a:off x="477079" y="1543050"/>
          <a:ext cx="10813774" cy="4967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F3612EF-E1A9-4773-AAA8-C6E8E735D8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E0DA65DC-0F3E-486B-81C6-A1665513D71C}"/>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8C778F2-0370-4CED-B594-FA51A3211E8B}"/>
              </a:ext>
            </a:extLst>
          </p:cNvPr>
          <p:cNvSpPr>
            <a:spLocks noGrp="1"/>
          </p:cNvSpPr>
          <p:nvPr>
            <p:ph type="title"/>
          </p:nvPr>
        </p:nvSpPr>
        <p:spPr/>
        <p:txBody>
          <a:bodyPr/>
          <a:lstStyle/>
          <a:p>
            <a:r>
              <a:rPr lang="en-US" dirty="0"/>
              <a:t>Simplified types of questions Advanced Analytics can answer</a:t>
            </a:r>
          </a:p>
        </p:txBody>
      </p:sp>
    </p:spTree>
    <p:extLst>
      <p:ext uri="{BB962C8B-B14F-4D97-AF65-F5344CB8AC3E}">
        <p14:creationId xmlns:p14="http://schemas.microsoft.com/office/powerpoint/2010/main" val="2844702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F30523-5F38-4C95-B155-A7BBFF667E6B}"/>
              </a:ext>
            </a:extLst>
          </p:cNvPr>
          <p:cNvSpPr>
            <a:spLocks noGrp="1"/>
          </p:cNvSpPr>
          <p:nvPr>
            <p:ph sz="half" idx="1"/>
          </p:nvPr>
        </p:nvSpPr>
        <p:spPr/>
        <p:txBody>
          <a:bodyPr>
            <a:normAutofit fontScale="92500" lnSpcReduction="10000"/>
          </a:bodyPr>
          <a:lstStyle/>
          <a:p>
            <a:r>
              <a:rPr lang="en-US" dirty="0"/>
              <a:t>This family is formally known as       </a:t>
            </a:r>
            <a:r>
              <a:rPr lang="en-US" b="1" dirty="0"/>
              <a:t>two-class classification</a:t>
            </a:r>
            <a:r>
              <a:rPr lang="en-US" dirty="0"/>
              <a:t>. </a:t>
            </a:r>
          </a:p>
          <a:p>
            <a:endParaRPr lang="en-US" dirty="0"/>
          </a:p>
          <a:p>
            <a:r>
              <a:rPr lang="en-US" dirty="0"/>
              <a:t>It’s useful for any question that has just two possible answers: yes or no, on or off, smoking or non-smoking, purchased or not. </a:t>
            </a:r>
          </a:p>
          <a:p>
            <a:endParaRPr lang="en-US" dirty="0"/>
          </a:p>
          <a:p>
            <a:r>
              <a:rPr lang="en-US" dirty="0"/>
              <a:t>Lots of data science questions sound like this or can be re-phrased to fit this form. It’s the simplest and most commonly asked data science question</a:t>
            </a:r>
          </a:p>
          <a:p>
            <a:endParaRPr lang="en-US" dirty="0"/>
          </a:p>
        </p:txBody>
      </p:sp>
      <p:graphicFrame>
        <p:nvGraphicFramePr>
          <p:cNvPr id="2" name="Content Placeholder 1">
            <a:extLst>
              <a:ext uri="{FF2B5EF4-FFF2-40B4-BE49-F238E27FC236}">
                <a16:creationId xmlns:a16="http://schemas.microsoft.com/office/drawing/2014/main" id="{D401CFE2-DD68-49E8-8501-ABCA96364A76}"/>
              </a:ext>
            </a:extLst>
          </p:cNvPr>
          <p:cNvGraphicFramePr>
            <a:graphicFrameLocks noGrp="1"/>
          </p:cNvGraphicFramePr>
          <p:nvPr>
            <p:ph sz="half" idx="2"/>
            <p:extLst/>
          </p:nvPr>
        </p:nvGraphicFramePr>
        <p:xfrm>
          <a:off x="6172200" y="1588920"/>
          <a:ext cx="5328634" cy="492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2A0CC0E-7D0F-4C75-8176-5BFA12B960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F37DF955-BF5E-47CD-AC23-8DB5D381C022}"/>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7B599DB3-FC68-450E-A780-D21E30F66908}"/>
              </a:ext>
            </a:extLst>
          </p:cNvPr>
          <p:cNvSpPr>
            <a:spLocks noGrp="1"/>
          </p:cNvSpPr>
          <p:nvPr>
            <p:ph type="title"/>
          </p:nvPr>
        </p:nvSpPr>
        <p:spPr/>
        <p:txBody>
          <a:bodyPr/>
          <a:lstStyle/>
          <a:p>
            <a:r>
              <a:rPr lang="en-US" dirty="0"/>
              <a:t>Is this A or B?</a:t>
            </a:r>
          </a:p>
        </p:txBody>
      </p:sp>
    </p:spTree>
    <p:extLst>
      <p:ext uri="{BB962C8B-B14F-4D97-AF65-F5344CB8AC3E}">
        <p14:creationId xmlns:p14="http://schemas.microsoft.com/office/powerpoint/2010/main" val="1036387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31E239-9372-4BEE-8786-9CA163D17818}"/>
              </a:ext>
            </a:extLst>
          </p:cNvPr>
          <p:cNvSpPr>
            <a:spLocks noGrp="1"/>
          </p:cNvSpPr>
          <p:nvPr>
            <p:ph sz="half" idx="1"/>
          </p:nvPr>
        </p:nvSpPr>
        <p:spPr/>
        <p:txBody>
          <a:bodyPr>
            <a:normAutofit/>
          </a:bodyPr>
          <a:lstStyle/>
          <a:p>
            <a:r>
              <a:rPr lang="en-US" sz="2400" dirty="0"/>
              <a:t>This algorithm family is called </a:t>
            </a:r>
            <a:r>
              <a:rPr lang="en-US" sz="2400" b="1" dirty="0"/>
              <a:t>multi-class classification</a:t>
            </a:r>
            <a:r>
              <a:rPr lang="en-US" sz="2400" dirty="0"/>
              <a:t>. </a:t>
            </a:r>
          </a:p>
          <a:p>
            <a:endParaRPr lang="en-US" sz="2400" dirty="0"/>
          </a:p>
          <a:p>
            <a:r>
              <a:rPr lang="en-US" sz="2400" dirty="0"/>
              <a:t>Like its name implies, it answers a question that has several (or even many) possible answers: which flavor, which person, which part, which company, which candidate. Most multi-class classification algorithms are just extensions of two-class classification algorithms</a:t>
            </a:r>
          </a:p>
          <a:p>
            <a:endParaRPr lang="en-US" sz="2400" dirty="0"/>
          </a:p>
        </p:txBody>
      </p:sp>
      <p:graphicFrame>
        <p:nvGraphicFramePr>
          <p:cNvPr id="7" name="Content Placeholder 6">
            <a:extLst>
              <a:ext uri="{FF2B5EF4-FFF2-40B4-BE49-F238E27FC236}">
                <a16:creationId xmlns:a16="http://schemas.microsoft.com/office/drawing/2014/main" id="{2AB8EC65-647F-45AD-BAF9-B4637EC9559E}"/>
              </a:ext>
            </a:extLst>
          </p:cNvPr>
          <p:cNvGraphicFramePr>
            <a:graphicFrameLocks noGrp="1"/>
          </p:cNvGraphicFramePr>
          <p:nvPr>
            <p:ph sz="half" idx="2"/>
            <p:extLst/>
          </p:nvPr>
        </p:nvGraphicFramePr>
        <p:xfrm>
          <a:off x="6172200" y="1588920"/>
          <a:ext cx="5328634" cy="492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D0AC2F0-E406-4E15-BB7D-40F122E6C7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7D319B32-D722-46D9-BEB7-FCD060DF24E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34518E9C-F6C6-45DD-A3AA-D8565A63CE98}"/>
              </a:ext>
            </a:extLst>
          </p:cNvPr>
          <p:cNvSpPr>
            <a:spLocks noGrp="1"/>
          </p:cNvSpPr>
          <p:nvPr>
            <p:ph type="title"/>
          </p:nvPr>
        </p:nvSpPr>
        <p:spPr/>
        <p:txBody>
          <a:bodyPr/>
          <a:lstStyle/>
          <a:p>
            <a:r>
              <a:rPr lang="en-US" dirty="0"/>
              <a:t>Is this A or B or C or D?</a:t>
            </a:r>
          </a:p>
        </p:txBody>
      </p:sp>
    </p:spTree>
    <p:extLst>
      <p:ext uri="{BB962C8B-B14F-4D97-AF65-F5344CB8AC3E}">
        <p14:creationId xmlns:p14="http://schemas.microsoft.com/office/powerpoint/2010/main" val="878418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4F331-8D5C-4C5A-A304-FB10FA622576}"/>
              </a:ext>
            </a:extLst>
          </p:cNvPr>
          <p:cNvSpPr>
            <a:spLocks noGrp="1"/>
          </p:cNvSpPr>
          <p:nvPr>
            <p:ph sz="half" idx="1"/>
          </p:nvPr>
        </p:nvSpPr>
        <p:spPr/>
        <p:txBody>
          <a:bodyPr>
            <a:normAutofit fontScale="62500" lnSpcReduction="20000"/>
          </a:bodyPr>
          <a:lstStyle/>
          <a:p>
            <a:pPr>
              <a:lnSpc>
                <a:spcPct val="120000"/>
              </a:lnSpc>
            </a:pPr>
            <a:r>
              <a:rPr lang="en-US" sz="2800" dirty="0"/>
              <a:t>This family of algorithms performs </a:t>
            </a:r>
            <a:r>
              <a:rPr lang="en-US" sz="2800" b="1" dirty="0"/>
              <a:t>anomaly detection</a:t>
            </a:r>
            <a:r>
              <a:rPr lang="en-US" sz="2800" dirty="0"/>
              <a:t>. </a:t>
            </a:r>
          </a:p>
          <a:p>
            <a:pPr>
              <a:lnSpc>
                <a:spcPct val="120000"/>
              </a:lnSpc>
            </a:pPr>
            <a:r>
              <a:rPr lang="en-US" sz="2800" dirty="0"/>
              <a:t>They identify data points that are not normal. If you are paying close attention, you notice that this looks like a binary classification question. It can be answered Yes or No. The difference is that binary classification assumes you have a collection of examples of both yes and no cases. Anomaly detection doesn’t. </a:t>
            </a:r>
          </a:p>
          <a:p>
            <a:pPr>
              <a:lnSpc>
                <a:spcPct val="120000"/>
              </a:lnSpc>
            </a:pPr>
            <a:r>
              <a:rPr lang="en-US" sz="2800" dirty="0"/>
              <a:t>This is particularly useful when what you are looking for occurs so rarely that you haven’t had a chance to collect many examples of it, like equipment failures. It’s also very helpful when there is a lot of variety in what constitutes “not normal,” as there is in credit card fraud detection</a:t>
            </a:r>
          </a:p>
          <a:p>
            <a:pPr>
              <a:lnSpc>
                <a:spcPct val="120000"/>
              </a:lnSpc>
            </a:pPr>
            <a:endParaRPr lang="en-US" dirty="0"/>
          </a:p>
        </p:txBody>
      </p:sp>
      <p:graphicFrame>
        <p:nvGraphicFramePr>
          <p:cNvPr id="7" name="Content Placeholder 6">
            <a:extLst>
              <a:ext uri="{FF2B5EF4-FFF2-40B4-BE49-F238E27FC236}">
                <a16:creationId xmlns:a16="http://schemas.microsoft.com/office/drawing/2014/main" id="{F9076803-439D-4F42-9527-46C0B0668857}"/>
              </a:ext>
            </a:extLst>
          </p:cNvPr>
          <p:cNvGraphicFramePr>
            <a:graphicFrameLocks noGrp="1"/>
          </p:cNvGraphicFramePr>
          <p:nvPr>
            <p:ph sz="half" idx="2"/>
            <p:extLst/>
          </p:nvPr>
        </p:nvGraphicFramePr>
        <p:xfrm>
          <a:off x="6172200" y="1588920"/>
          <a:ext cx="5328634" cy="492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1363137-2868-49A7-BD35-725DC37E09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70D82D96-4CB1-42DA-8C59-1BD0D9AAC24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B0590EA1-EBA0-4ACD-9BCA-D5C8898EF441}"/>
              </a:ext>
            </a:extLst>
          </p:cNvPr>
          <p:cNvSpPr>
            <a:spLocks noGrp="1"/>
          </p:cNvSpPr>
          <p:nvPr>
            <p:ph type="title"/>
          </p:nvPr>
        </p:nvSpPr>
        <p:spPr/>
        <p:txBody>
          <a:bodyPr/>
          <a:lstStyle/>
          <a:p>
            <a:r>
              <a:rPr lang="en-US" dirty="0"/>
              <a:t>Is this Weird?</a:t>
            </a:r>
          </a:p>
        </p:txBody>
      </p:sp>
    </p:spTree>
    <p:extLst>
      <p:ext uri="{BB962C8B-B14F-4D97-AF65-F5344CB8AC3E}">
        <p14:creationId xmlns:p14="http://schemas.microsoft.com/office/powerpoint/2010/main" val="1283887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28CA4-CD40-4F10-B014-A2546FFBE666}"/>
              </a:ext>
            </a:extLst>
          </p:cNvPr>
          <p:cNvSpPr>
            <a:spLocks noGrp="1"/>
          </p:cNvSpPr>
          <p:nvPr>
            <p:ph sz="half" idx="1"/>
          </p:nvPr>
        </p:nvSpPr>
        <p:spPr/>
        <p:txBody>
          <a:bodyPr/>
          <a:lstStyle/>
          <a:p>
            <a:r>
              <a:rPr lang="en-US" dirty="0"/>
              <a:t>When you are looking for a number instead of a class or category, the algorithm family to use is </a:t>
            </a:r>
            <a:r>
              <a:rPr lang="en-US" b="1" dirty="0"/>
              <a:t>regression</a:t>
            </a:r>
            <a:r>
              <a:rPr lang="en-US" dirty="0"/>
              <a:t>.</a:t>
            </a:r>
          </a:p>
          <a:p>
            <a:endParaRPr lang="en-US" dirty="0"/>
          </a:p>
        </p:txBody>
      </p:sp>
      <p:graphicFrame>
        <p:nvGraphicFramePr>
          <p:cNvPr id="7" name="Content Placeholder 6">
            <a:extLst>
              <a:ext uri="{FF2B5EF4-FFF2-40B4-BE49-F238E27FC236}">
                <a16:creationId xmlns:a16="http://schemas.microsoft.com/office/drawing/2014/main" id="{7E2E254F-A483-4718-AC43-8D6514A538F8}"/>
              </a:ext>
            </a:extLst>
          </p:cNvPr>
          <p:cNvGraphicFramePr>
            <a:graphicFrameLocks noGrp="1"/>
          </p:cNvGraphicFramePr>
          <p:nvPr>
            <p:ph sz="half" idx="2"/>
            <p:extLst/>
          </p:nvPr>
        </p:nvGraphicFramePr>
        <p:xfrm>
          <a:off x="6172200" y="1588920"/>
          <a:ext cx="5328634" cy="492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A5CB5CB-4C06-489D-8D35-4EFEF947DA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912F9917-573F-40FE-87FF-02248BACC87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9F9153EA-F740-4DC4-9D4E-C2DD06D5C968}"/>
              </a:ext>
            </a:extLst>
          </p:cNvPr>
          <p:cNvSpPr>
            <a:spLocks noGrp="1"/>
          </p:cNvSpPr>
          <p:nvPr>
            <p:ph type="title"/>
          </p:nvPr>
        </p:nvSpPr>
        <p:spPr/>
        <p:txBody>
          <a:bodyPr/>
          <a:lstStyle/>
          <a:p>
            <a:r>
              <a:rPr lang="en-US" dirty="0"/>
              <a:t>How much/How many?</a:t>
            </a:r>
          </a:p>
        </p:txBody>
      </p:sp>
    </p:spTree>
    <p:extLst>
      <p:ext uri="{BB962C8B-B14F-4D97-AF65-F5344CB8AC3E}">
        <p14:creationId xmlns:p14="http://schemas.microsoft.com/office/powerpoint/2010/main" val="3072373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B5878B-FA16-47B0-89FA-7F70DC3B5380}"/>
              </a:ext>
            </a:extLst>
          </p:cNvPr>
          <p:cNvSpPr>
            <a:spLocks noGrp="1"/>
          </p:cNvSpPr>
          <p:nvPr>
            <p:ph sz="half" idx="1"/>
          </p:nvPr>
        </p:nvSpPr>
        <p:spPr/>
        <p:txBody>
          <a:bodyPr>
            <a:normAutofit fontScale="70000" lnSpcReduction="20000"/>
          </a:bodyPr>
          <a:lstStyle/>
          <a:p>
            <a:pPr fontAlgn="base">
              <a:lnSpc>
                <a:spcPct val="120000"/>
              </a:lnSpc>
              <a:spcBef>
                <a:spcPct val="0"/>
              </a:spcBef>
              <a:spcAft>
                <a:spcPct val="0"/>
              </a:spcAft>
              <a:defRPr/>
            </a:pPr>
            <a:r>
              <a:rPr lang="en-US" dirty="0"/>
              <a:t>When we have a set of objects that have some characteristics and want to group them by the similarity of these characteristics in an unknown number of groups. There are several reasons of why you’d like to  accomplish that:</a:t>
            </a:r>
          </a:p>
          <a:p>
            <a:pPr fontAlgn="base">
              <a:lnSpc>
                <a:spcPct val="120000"/>
              </a:lnSpc>
              <a:spcBef>
                <a:spcPct val="0"/>
              </a:spcBef>
              <a:spcAft>
                <a:spcPct val="0"/>
              </a:spcAft>
              <a:defRPr/>
            </a:pPr>
            <a:endParaRPr lang="en-US" dirty="0"/>
          </a:p>
          <a:p>
            <a:pPr marL="742950" lvl="1" indent="-285750" fontAlgn="base">
              <a:lnSpc>
                <a:spcPct val="120000"/>
              </a:lnSpc>
              <a:spcBef>
                <a:spcPct val="0"/>
              </a:spcBef>
              <a:spcAft>
                <a:spcPct val="0"/>
              </a:spcAft>
              <a:buFontTx/>
              <a:buChar char="-"/>
              <a:defRPr/>
            </a:pPr>
            <a:r>
              <a:rPr lang="en-US" dirty="0"/>
              <a:t>There are statistical indicators (average, median, modus) that are not relevant for heterogeneous groups.</a:t>
            </a:r>
          </a:p>
          <a:p>
            <a:pPr marL="742950" lvl="1" indent="-285750" fontAlgn="base">
              <a:lnSpc>
                <a:spcPct val="120000"/>
              </a:lnSpc>
              <a:spcBef>
                <a:spcPct val="0"/>
              </a:spcBef>
              <a:spcAft>
                <a:spcPct val="0"/>
              </a:spcAft>
              <a:buFontTx/>
              <a:buChar char="-"/>
              <a:defRPr/>
            </a:pPr>
            <a:r>
              <a:rPr lang="en-US" dirty="0"/>
              <a:t>Elements from groups tend to have similar behavior</a:t>
            </a:r>
          </a:p>
          <a:p>
            <a:pPr marL="742950" lvl="1" indent="-285750" fontAlgn="base">
              <a:lnSpc>
                <a:spcPct val="120000"/>
              </a:lnSpc>
              <a:spcBef>
                <a:spcPct val="0"/>
              </a:spcBef>
              <a:spcAft>
                <a:spcPct val="0"/>
              </a:spcAft>
              <a:buFontTx/>
              <a:buChar char="-"/>
              <a:defRPr/>
            </a:pPr>
            <a:r>
              <a:rPr lang="en-US" dirty="0"/>
              <a:t>Sometimes before classifying you need to know the classes</a:t>
            </a:r>
          </a:p>
          <a:p>
            <a:pPr marL="742950" lvl="1" indent="-285750" fontAlgn="base">
              <a:lnSpc>
                <a:spcPct val="120000"/>
              </a:lnSpc>
              <a:spcBef>
                <a:spcPct val="0"/>
              </a:spcBef>
              <a:spcAft>
                <a:spcPct val="0"/>
              </a:spcAft>
              <a:buFontTx/>
              <a:buChar char="-"/>
              <a:defRPr/>
            </a:pPr>
            <a:endParaRPr lang="en-US" dirty="0"/>
          </a:p>
          <a:p>
            <a:pPr fontAlgn="base">
              <a:lnSpc>
                <a:spcPct val="120000"/>
              </a:lnSpc>
              <a:spcBef>
                <a:spcPct val="0"/>
              </a:spcBef>
              <a:spcAft>
                <a:spcPct val="0"/>
              </a:spcAft>
              <a:defRPr/>
            </a:pPr>
            <a:r>
              <a:rPr lang="en-US" dirty="0"/>
              <a:t>Note: similarity needs to be defined and measure (in some cases this might prove challenging)</a:t>
            </a:r>
          </a:p>
        </p:txBody>
      </p:sp>
      <p:graphicFrame>
        <p:nvGraphicFramePr>
          <p:cNvPr id="7" name="Content Placeholder 6">
            <a:extLst>
              <a:ext uri="{FF2B5EF4-FFF2-40B4-BE49-F238E27FC236}">
                <a16:creationId xmlns:a16="http://schemas.microsoft.com/office/drawing/2014/main" id="{F4B6E299-F033-4FD4-8A86-3A1E047F9C83}"/>
              </a:ext>
            </a:extLst>
          </p:cNvPr>
          <p:cNvGraphicFramePr>
            <a:graphicFrameLocks noGrp="1"/>
          </p:cNvGraphicFramePr>
          <p:nvPr>
            <p:ph sz="half" idx="2"/>
            <p:extLst/>
          </p:nvPr>
        </p:nvGraphicFramePr>
        <p:xfrm>
          <a:off x="6172200" y="1588920"/>
          <a:ext cx="5328634" cy="492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8AFEE33-E3D9-4786-9A29-53043C11E6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E68651B7-5346-4CE4-8E48-0C582C63177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84A98239-E3F3-464A-89C5-074184AB8A97}"/>
              </a:ext>
            </a:extLst>
          </p:cNvPr>
          <p:cNvSpPr>
            <a:spLocks noGrp="1"/>
          </p:cNvSpPr>
          <p:nvPr>
            <p:ph type="title"/>
          </p:nvPr>
        </p:nvSpPr>
        <p:spPr/>
        <p:txBody>
          <a:bodyPr/>
          <a:lstStyle/>
          <a:p>
            <a:r>
              <a:rPr lang="en-US" dirty="0"/>
              <a:t>Group Similar Objects</a:t>
            </a:r>
          </a:p>
        </p:txBody>
      </p:sp>
    </p:spTree>
    <p:extLst>
      <p:ext uri="{BB962C8B-B14F-4D97-AF65-F5344CB8AC3E}">
        <p14:creationId xmlns:p14="http://schemas.microsoft.com/office/powerpoint/2010/main" val="3494733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59DACC-E58F-4953-A37B-BCB316E014E4}"/>
              </a:ext>
            </a:extLst>
          </p:cNvPr>
          <p:cNvSpPr>
            <a:spLocks noGrp="1"/>
          </p:cNvSpPr>
          <p:nvPr>
            <p:ph type="title"/>
          </p:nvPr>
        </p:nvSpPr>
        <p:spPr>
          <a:xfrm>
            <a:off x="225830" y="949413"/>
            <a:ext cx="3116460" cy="5275394"/>
          </a:xfrm>
        </p:spPr>
        <p:txBody>
          <a:bodyPr vert="horz" anchor="ctr"/>
          <a:lstStyle/>
          <a:p>
            <a:r>
              <a:rPr lang="en-US" sz="4000" dirty="0"/>
              <a:t>Machine Learning</a:t>
            </a:r>
          </a:p>
        </p:txBody>
      </p:sp>
      <p:graphicFrame>
        <p:nvGraphicFramePr>
          <p:cNvPr id="10" name="Content Placeholder 9">
            <a:extLst>
              <a:ext uri="{FF2B5EF4-FFF2-40B4-BE49-F238E27FC236}">
                <a16:creationId xmlns:a16="http://schemas.microsoft.com/office/drawing/2014/main" id="{410BFF4E-AF51-4DDF-8B41-C536D56932B9}"/>
              </a:ext>
            </a:extLst>
          </p:cNvPr>
          <p:cNvGraphicFramePr>
            <a:graphicFrameLocks noGrp="1"/>
          </p:cNvGraphicFramePr>
          <p:nvPr>
            <p:ph idx="1"/>
            <p:extLst/>
          </p:nvPr>
        </p:nvGraphicFramePr>
        <p:xfrm>
          <a:off x="1996967" y="949414"/>
          <a:ext cx="9801676" cy="5599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6ECFC3E-1621-438B-90B0-4F4BFE678D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51A0DAD9-752D-44B0-86A0-1D557127BC39}"/>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07078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1E2B71-3F8D-44C1-AAB1-88E71082AD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4F3A04D7-C8A7-41A6-9539-1CE9A1C0F68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pic>
        <p:nvPicPr>
          <p:cNvPr id="6" name="Content Placeholder 5">
            <a:extLst>
              <a:ext uri="{FF2B5EF4-FFF2-40B4-BE49-F238E27FC236}">
                <a16:creationId xmlns:a16="http://schemas.microsoft.com/office/drawing/2014/main" id="{7FC4D763-151E-4FCB-9207-6DAD309F26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6133" y="1312993"/>
            <a:ext cx="7417739" cy="4949825"/>
          </a:xfrm>
          <a:prstGeom prst="rect">
            <a:avLst/>
          </a:prstGeom>
        </p:spPr>
      </p:pic>
      <p:sp>
        <p:nvSpPr>
          <p:cNvPr id="8" name="Title 4">
            <a:extLst>
              <a:ext uri="{FF2B5EF4-FFF2-40B4-BE49-F238E27FC236}">
                <a16:creationId xmlns:a16="http://schemas.microsoft.com/office/drawing/2014/main" id="{05E1039E-F81A-484A-9185-6E3CF7B0EFC1}"/>
              </a:ext>
            </a:extLst>
          </p:cNvPr>
          <p:cNvSpPr>
            <a:spLocks noGrp="1"/>
          </p:cNvSpPr>
          <p:nvPr>
            <p:ph type="title"/>
          </p:nvPr>
        </p:nvSpPr>
        <p:spPr>
          <a:xfrm>
            <a:off x="225830" y="949413"/>
            <a:ext cx="3116460" cy="5275394"/>
          </a:xfrm>
        </p:spPr>
        <p:txBody>
          <a:bodyPr vert="horz" anchor="ctr"/>
          <a:lstStyle/>
          <a:p>
            <a:r>
              <a:rPr lang="en-US" sz="4000"/>
              <a:t>Modelling Process</a:t>
            </a:r>
            <a:endParaRPr lang="en-US" sz="4000" dirty="0"/>
          </a:p>
        </p:txBody>
      </p:sp>
    </p:spTree>
    <p:extLst>
      <p:ext uri="{BB962C8B-B14F-4D97-AF65-F5344CB8AC3E}">
        <p14:creationId xmlns:p14="http://schemas.microsoft.com/office/powerpoint/2010/main" val="128304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B325-55B6-47D2-822F-212C2D713ECD}"/>
              </a:ext>
            </a:extLst>
          </p:cNvPr>
          <p:cNvSpPr>
            <a:spLocks noGrp="1"/>
          </p:cNvSpPr>
          <p:nvPr>
            <p:ph type="title"/>
          </p:nvPr>
        </p:nvSpPr>
        <p:spPr>
          <a:xfrm>
            <a:off x="838200" y="1172111"/>
            <a:ext cx="10515600" cy="2852737"/>
          </a:xfrm>
        </p:spPr>
        <p:txBody>
          <a:bodyPr/>
          <a:lstStyle/>
          <a:p>
            <a:r>
              <a:rPr lang="en-US" dirty="0"/>
              <a:t>Data science </a:t>
            </a:r>
            <a:r>
              <a:rPr lang="en-US" dirty="0">
                <a:solidFill>
                  <a:srgbClr val="00B0F0"/>
                </a:solidFill>
              </a:rPr>
              <a:t>is a fancy way to say using numbers and names to answer a question</a:t>
            </a:r>
          </a:p>
        </p:txBody>
      </p:sp>
      <p:sp>
        <p:nvSpPr>
          <p:cNvPr id="3" name="Text Placeholder 2">
            <a:extLst>
              <a:ext uri="{FF2B5EF4-FFF2-40B4-BE49-F238E27FC236}">
                <a16:creationId xmlns:a16="http://schemas.microsoft.com/office/drawing/2014/main" id="{FA16022B-F7D4-4D47-9713-A313A41FF25D}"/>
              </a:ext>
            </a:extLst>
          </p:cNvPr>
          <p:cNvSpPr>
            <a:spLocks noGrp="1"/>
          </p:cNvSpPr>
          <p:nvPr>
            <p:ph type="body" idx="1"/>
          </p:nvPr>
        </p:nvSpPr>
        <p:spPr>
          <a:xfrm>
            <a:off x="838200" y="4185702"/>
            <a:ext cx="10515600" cy="1500187"/>
          </a:xfrm>
        </p:spPr>
        <p:txBody>
          <a:bodyPr/>
          <a:lstStyle/>
          <a:p>
            <a:r>
              <a:rPr lang="en-US" dirty="0"/>
              <a:t>Brandon Rohrer, Senior Data Scientist at Microsoft</a:t>
            </a:r>
          </a:p>
        </p:txBody>
      </p:sp>
      <p:sp>
        <p:nvSpPr>
          <p:cNvPr id="4" name="Slide Number Placeholder 3">
            <a:extLst>
              <a:ext uri="{FF2B5EF4-FFF2-40B4-BE49-F238E27FC236}">
                <a16:creationId xmlns:a16="http://schemas.microsoft.com/office/drawing/2014/main" id="{4011AFF8-BFFC-4410-BE60-8505BB0304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srgbClr val="00B0F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7547E117-450D-44EC-96B3-98CCB1A9584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878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6ED0E31-F9DB-4A80-9E03-EEFCEADDB5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2460" y="2175880"/>
            <a:ext cx="2185987" cy="2185987"/>
          </a:xfrm>
        </p:spPr>
      </p:pic>
      <p:sp>
        <p:nvSpPr>
          <p:cNvPr id="3" name="Footer Placeholder 2">
            <a:extLst>
              <a:ext uri="{FF2B5EF4-FFF2-40B4-BE49-F238E27FC236}">
                <a16:creationId xmlns:a16="http://schemas.microsoft.com/office/drawing/2014/main" id="{C8086015-17AA-48E2-B46A-B1CE3CB6C3BC}"/>
              </a:ext>
            </a:extLst>
          </p:cNvPr>
          <p:cNvSpPr>
            <a:spLocks noGrp="1"/>
          </p:cNvSpPr>
          <p:nvPr>
            <p:ph type="ftr" sz="quarter" idx="3"/>
          </p:nvPr>
        </p:nvSpPr>
        <p:spPr/>
        <p:txBody>
          <a:bodyPr/>
          <a:lstStyle/>
          <a:p>
            <a:r>
              <a:rPr lang="en-US"/>
              <a:t>©2018 Softelligence. All rights reserved</a:t>
            </a:r>
            <a:endParaRPr lang="en-US" dirty="0"/>
          </a:p>
        </p:txBody>
      </p:sp>
      <p:sp>
        <p:nvSpPr>
          <p:cNvPr id="4" name="Title 3">
            <a:extLst>
              <a:ext uri="{FF2B5EF4-FFF2-40B4-BE49-F238E27FC236}">
                <a16:creationId xmlns:a16="http://schemas.microsoft.com/office/drawing/2014/main" id="{4AC9B727-9A82-4F47-9BC1-ADF967988B7E}"/>
              </a:ext>
            </a:extLst>
          </p:cNvPr>
          <p:cNvSpPr>
            <a:spLocks noGrp="1"/>
          </p:cNvSpPr>
          <p:nvPr>
            <p:ph type="title"/>
          </p:nvPr>
        </p:nvSpPr>
        <p:spPr>
          <a:xfrm>
            <a:off x="526558" y="1552735"/>
            <a:ext cx="11138884" cy="492494"/>
          </a:xfrm>
        </p:spPr>
        <p:txBody>
          <a:bodyPr/>
          <a:lstStyle/>
          <a:p>
            <a:pPr algn="ctr"/>
            <a:r>
              <a:rPr lang="en-US"/>
              <a:t>Sponsors &amp; Supporters</a:t>
            </a:r>
          </a:p>
        </p:txBody>
      </p:sp>
      <p:pic>
        <p:nvPicPr>
          <p:cNvPr id="9" name="Picture 8">
            <a:extLst>
              <a:ext uri="{FF2B5EF4-FFF2-40B4-BE49-F238E27FC236}">
                <a16:creationId xmlns:a16="http://schemas.microsoft.com/office/drawing/2014/main" id="{DF0E2A86-A3CD-49AA-8611-17197830BE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6180" y="2458975"/>
            <a:ext cx="3239595" cy="1619797"/>
          </a:xfrm>
          <a:prstGeom prst="rect">
            <a:avLst/>
          </a:prstGeom>
        </p:spPr>
      </p:pic>
      <p:pic>
        <p:nvPicPr>
          <p:cNvPr id="13" name="Picture 12">
            <a:extLst>
              <a:ext uri="{FF2B5EF4-FFF2-40B4-BE49-F238E27FC236}">
                <a16:creationId xmlns:a16="http://schemas.microsoft.com/office/drawing/2014/main" id="{F897C213-69C2-41CE-B9E2-0CA1BA40FE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6916" y="2931241"/>
            <a:ext cx="3162828" cy="675264"/>
          </a:xfrm>
          <a:prstGeom prst="rect">
            <a:avLst/>
          </a:prstGeom>
        </p:spPr>
      </p:pic>
      <p:pic>
        <p:nvPicPr>
          <p:cNvPr id="15" name="Picture 14">
            <a:extLst>
              <a:ext uri="{FF2B5EF4-FFF2-40B4-BE49-F238E27FC236}">
                <a16:creationId xmlns:a16="http://schemas.microsoft.com/office/drawing/2014/main" id="{B6E96713-3783-4F34-9952-961E2418D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163" y="2715178"/>
            <a:ext cx="2106080" cy="1107390"/>
          </a:xfrm>
          <a:prstGeom prst="rect">
            <a:avLst/>
          </a:prstGeom>
        </p:spPr>
      </p:pic>
      <p:sp>
        <p:nvSpPr>
          <p:cNvPr id="17" name="TextBox 16">
            <a:extLst>
              <a:ext uri="{FF2B5EF4-FFF2-40B4-BE49-F238E27FC236}">
                <a16:creationId xmlns:a16="http://schemas.microsoft.com/office/drawing/2014/main" id="{A13F6FB5-0CE6-4463-B5F1-739F88EBE3AB}"/>
              </a:ext>
            </a:extLst>
          </p:cNvPr>
          <p:cNvSpPr txBox="1"/>
          <p:nvPr/>
        </p:nvSpPr>
        <p:spPr>
          <a:xfrm>
            <a:off x="522460" y="4266498"/>
            <a:ext cx="2153457" cy="646331"/>
          </a:xfrm>
          <a:prstGeom prst="rect">
            <a:avLst/>
          </a:prstGeom>
          <a:noFill/>
        </p:spPr>
        <p:txBody>
          <a:bodyPr wrap="square" rtlCol="0">
            <a:spAutoFit/>
          </a:bodyPr>
          <a:lstStyle/>
          <a:p>
            <a:pPr algn="ctr"/>
            <a:r>
              <a:rPr lang="en-US"/>
              <a:t>Organizer &amp; Coffee Break Sponsor</a:t>
            </a:r>
          </a:p>
        </p:txBody>
      </p:sp>
      <p:sp>
        <p:nvSpPr>
          <p:cNvPr id="18" name="TextBox 17">
            <a:extLst>
              <a:ext uri="{FF2B5EF4-FFF2-40B4-BE49-F238E27FC236}">
                <a16:creationId xmlns:a16="http://schemas.microsoft.com/office/drawing/2014/main" id="{87D10955-82F2-49CE-AE65-F8135C87DBC3}"/>
              </a:ext>
            </a:extLst>
          </p:cNvPr>
          <p:cNvSpPr txBox="1"/>
          <p:nvPr/>
        </p:nvSpPr>
        <p:spPr>
          <a:xfrm>
            <a:off x="3016916" y="4266498"/>
            <a:ext cx="3162829" cy="369332"/>
          </a:xfrm>
          <a:prstGeom prst="rect">
            <a:avLst/>
          </a:prstGeom>
          <a:noFill/>
        </p:spPr>
        <p:txBody>
          <a:bodyPr wrap="square" rtlCol="0">
            <a:spAutoFit/>
          </a:bodyPr>
          <a:lstStyle/>
          <a:p>
            <a:pPr algn="ctr"/>
            <a:r>
              <a:rPr lang="en-US"/>
              <a:t>Event Host</a:t>
            </a:r>
          </a:p>
        </p:txBody>
      </p:sp>
      <p:sp>
        <p:nvSpPr>
          <p:cNvPr id="19" name="TextBox 18">
            <a:extLst>
              <a:ext uri="{FF2B5EF4-FFF2-40B4-BE49-F238E27FC236}">
                <a16:creationId xmlns:a16="http://schemas.microsoft.com/office/drawing/2014/main" id="{86A008F0-E997-486C-A916-0FEED7686736}"/>
              </a:ext>
            </a:extLst>
          </p:cNvPr>
          <p:cNvSpPr txBox="1"/>
          <p:nvPr/>
        </p:nvSpPr>
        <p:spPr>
          <a:xfrm>
            <a:off x="6419670" y="4256703"/>
            <a:ext cx="2153457" cy="646331"/>
          </a:xfrm>
          <a:prstGeom prst="rect">
            <a:avLst/>
          </a:prstGeom>
          <a:noFill/>
        </p:spPr>
        <p:txBody>
          <a:bodyPr wrap="square" rtlCol="0">
            <a:spAutoFit/>
          </a:bodyPr>
          <a:lstStyle/>
          <a:p>
            <a:pPr algn="ctr"/>
            <a:r>
              <a:rPr lang="en-US"/>
              <a:t>Lunch Break Sponsor</a:t>
            </a:r>
          </a:p>
        </p:txBody>
      </p:sp>
      <p:sp>
        <p:nvSpPr>
          <p:cNvPr id="20" name="TextBox 19">
            <a:extLst>
              <a:ext uri="{FF2B5EF4-FFF2-40B4-BE49-F238E27FC236}">
                <a16:creationId xmlns:a16="http://schemas.microsoft.com/office/drawing/2014/main" id="{FCB39F75-83A4-497B-993E-1FFA743633FA}"/>
              </a:ext>
            </a:extLst>
          </p:cNvPr>
          <p:cNvSpPr txBox="1"/>
          <p:nvPr/>
        </p:nvSpPr>
        <p:spPr>
          <a:xfrm>
            <a:off x="9453819" y="4277669"/>
            <a:ext cx="1946447" cy="1354217"/>
          </a:xfrm>
          <a:prstGeom prst="rect">
            <a:avLst/>
          </a:prstGeom>
          <a:noFill/>
        </p:spPr>
        <p:txBody>
          <a:bodyPr wrap="square" rtlCol="0">
            <a:spAutoFit/>
          </a:bodyPr>
          <a:lstStyle/>
          <a:p>
            <a:pPr algn="ctr"/>
            <a:r>
              <a:rPr lang="en-US"/>
              <a:t>Raffle Sponsor</a:t>
            </a:r>
          </a:p>
          <a:p>
            <a:pPr algn="ctr"/>
            <a:endParaRPr lang="en-US"/>
          </a:p>
          <a:p>
            <a:pPr algn="ctr"/>
            <a:r>
              <a:rPr lang="en-US" sz="1400">
                <a:solidFill>
                  <a:srgbClr val="00B0F0"/>
                </a:solidFill>
              </a:rPr>
              <a:t>Winners announced at the end!</a:t>
            </a:r>
          </a:p>
          <a:p>
            <a:endParaRPr lang="en-US"/>
          </a:p>
        </p:txBody>
      </p:sp>
      <p:sp>
        <p:nvSpPr>
          <p:cNvPr id="16" name="Rectangle 15">
            <a:extLst>
              <a:ext uri="{FF2B5EF4-FFF2-40B4-BE49-F238E27FC236}">
                <a16:creationId xmlns:a16="http://schemas.microsoft.com/office/drawing/2014/main" id="{422E1E98-C250-4949-A8DD-2DA688742E37}"/>
              </a:ext>
            </a:extLst>
          </p:cNvPr>
          <p:cNvSpPr/>
          <p:nvPr/>
        </p:nvSpPr>
        <p:spPr>
          <a:xfrm>
            <a:off x="296315" y="6260715"/>
            <a:ext cx="4788490" cy="369332"/>
          </a:xfrm>
          <a:prstGeom prst="rect">
            <a:avLst/>
          </a:prstGeom>
        </p:spPr>
        <p:txBody>
          <a:bodyPr wrap="none">
            <a:spAutoFit/>
          </a:bodyPr>
          <a:lstStyle/>
          <a:p>
            <a:r>
              <a:rPr lang="en-US">
                <a:solidFill>
                  <a:srgbClr val="00B0F0"/>
                </a:solidFill>
              </a:rPr>
              <a:t>#BucharestAIBootcamp </a:t>
            </a:r>
            <a:r>
              <a:rPr lang="en-US"/>
              <a:t>#GlobalAIBootcamp </a:t>
            </a:r>
          </a:p>
        </p:txBody>
      </p:sp>
    </p:spTree>
    <p:extLst>
      <p:ext uri="{BB962C8B-B14F-4D97-AF65-F5344CB8AC3E}">
        <p14:creationId xmlns:p14="http://schemas.microsoft.com/office/powerpoint/2010/main" val="3273873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400228" y="2951027"/>
            <a:ext cx="297438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panose="020B0604020202020204"/>
                <a:ea typeface="+mn-ea"/>
                <a:cs typeface="+mn-cs"/>
              </a:rPr>
              <a:t> </a:t>
            </a:r>
          </a:p>
        </p:txBody>
      </p:sp>
      <p:sp>
        <p:nvSpPr>
          <p:cNvPr id="3" name="Straight Connector 2">
            <a:extLst>
              <a:ext uri="{FF2B5EF4-FFF2-40B4-BE49-F238E27FC236}">
                <a16:creationId xmlns:a16="http://schemas.microsoft.com/office/drawing/2014/main" id="{FAAB3F2C-6803-4EAD-9D02-58F4F32C8712}"/>
              </a:ext>
            </a:extLst>
          </p:cNvPr>
          <p:cNvSpPr/>
          <p:nvPr/>
        </p:nvSpPr>
        <p:spPr>
          <a:xfrm>
            <a:off x="361950" y="1212574"/>
            <a:ext cx="11138884" cy="0"/>
          </a:xfrm>
          <a:prstGeom prst="line">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EA96A285-E33D-48F5-B20A-588322058148}"/>
              </a:ext>
            </a:extLst>
          </p:cNvPr>
          <p:cNvSpPr/>
          <p:nvPr/>
        </p:nvSpPr>
        <p:spPr>
          <a:xfrm>
            <a:off x="361950" y="1212574"/>
            <a:ext cx="2227776" cy="5280301"/>
          </a:xfrm>
          <a:custGeom>
            <a:avLst/>
            <a:gdLst>
              <a:gd name="connsiteX0" fmla="*/ 0 w 2227776"/>
              <a:gd name="connsiteY0" fmla="*/ 0 h 5280301"/>
              <a:gd name="connsiteX1" fmla="*/ 2227776 w 2227776"/>
              <a:gd name="connsiteY1" fmla="*/ 0 h 5280301"/>
              <a:gd name="connsiteX2" fmla="*/ 2227776 w 2227776"/>
              <a:gd name="connsiteY2" fmla="*/ 5280301 h 5280301"/>
              <a:gd name="connsiteX3" fmla="*/ 0 w 2227776"/>
              <a:gd name="connsiteY3" fmla="*/ 5280301 h 5280301"/>
              <a:gd name="connsiteX4" fmla="*/ 0 w 2227776"/>
              <a:gd name="connsiteY4" fmla="*/ 0 h 5280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776" h="5280301">
                <a:moveTo>
                  <a:pt x="0" y="0"/>
                </a:moveTo>
                <a:lnTo>
                  <a:pt x="2227776" y="0"/>
                </a:lnTo>
                <a:lnTo>
                  <a:pt x="2227776" y="5280301"/>
                </a:lnTo>
                <a:lnTo>
                  <a:pt x="0" y="528030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marR="0" lvl="0" indent="0" algn="l"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Questions</a:t>
            </a:r>
          </a:p>
        </p:txBody>
      </p:sp>
      <p:sp>
        <p:nvSpPr>
          <p:cNvPr id="6" name="Freeform: Shape 5">
            <a:extLst>
              <a:ext uri="{FF2B5EF4-FFF2-40B4-BE49-F238E27FC236}">
                <a16:creationId xmlns:a16="http://schemas.microsoft.com/office/drawing/2014/main" id="{A8A56595-DDBD-4CAA-B094-5141F76B61BA}"/>
              </a:ext>
            </a:extLst>
          </p:cNvPr>
          <p:cNvSpPr/>
          <p:nvPr/>
        </p:nvSpPr>
        <p:spPr>
          <a:xfrm>
            <a:off x="2756810" y="1262334"/>
            <a:ext cx="8744023" cy="995212"/>
          </a:xfrm>
          <a:custGeom>
            <a:avLst/>
            <a:gdLst>
              <a:gd name="connsiteX0" fmla="*/ 0 w 8744023"/>
              <a:gd name="connsiteY0" fmla="*/ 0 h 995212"/>
              <a:gd name="connsiteX1" fmla="*/ 8744023 w 8744023"/>
              <a:gd name="connsiteY1" fmla="*/ 0 h 995212"/>
              <a:gd name="connsiteX2" fmla="*/ 8744023 w 8744023"/>
              <a:gd name="connsiteY2" fmla="*/ 995212 h 995212"/>
              <a:gd name="connsiteX3" fmla="*/ 0 w 8744023"/>
              <a:gd name="connsiteY3" fmla="*/ 995212 h 995212"/>
              <a:gd name="connsiteX4" fmla="*/ 0 w 8744023"/>
              <a:gd name="connsiteY4" fmla="*/ 0 h 99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023" h="995212">
                <a:moveTo>
                  <a:pt x="0" y="0"/>
                </a:moveTo>
                <a:lnTo>
                  <a:pt x="8744023" y="0"/>
                </a:lnTo>
                <a:lnTo>
                  <a:pt x="8744023" y="995212"/>
                </a:lnTo>
                <a:lnTo>
                  <a:pt x="0" y="995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en-US" sz="35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Your Question is Sharp</a:t>
            </a:r>
          </a:p>
        </p:txBody>
      </p:sp>
      <p:sp>
        <p:nvSpPr>
          <p:cNvPr id="7" name="Straight Connector 6">
            <a:extLst>
              <a:ext uri="{FF2B5EF4-FFF2-40B4-BE49-F238E27FC236}">
                <a16:creationId xmlns:a16="http://schemas.microsoft.com/office/drawing/2014/main" id="{80526093-6071-48E2-9500-396D84A87493}"/>
              </a:ext>
            </a:extLst>
          </p:cNvPr>
          <p:cNvSpPr/>
          <p:nvPr/>
        </p:nvSpPr>
        <p:spPr>
          <a:xfrm>
            <a:off x="2589726" y="2257547"/>
            <a:ext cx="8911107" cy="0"/>
          </a:xfrm>
          <a:prstGeom prst="line">
            <a:avLst/>
          </a:prstGeom>
        </p:spPr>
        <p:style>
          <a:lnRef idx="2">
            <a:schemeClr val="accent6">
              <a:tint val="5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039E5D5D-20AA-4CD7-B645-BF588BCE22A9}"/>
              </a:ext>
            </a:extLst>
          </p:cNvPr>
          <p:cNvSpPr/>
          <p:nvPr/>
        </p:nvSpPr>
        <p:spPr>
          <a:xfrm>
            <a:off x="2756810" y="2307308"/>
            <a:ext cx="8744023" cy="995212"/>
          </a:xfrm>
          <a:custGeom>
            <a:avLst/>
            <a:gdLst>
              <a:gd name="connsiteX0" fmla="*/ 0 w 8744023"/>
              <a:gd name="connsiteY0" fmla="*/ 0 h 995212"/>
              <a:gd name="connsiteX1" fmla="*/ 8744023 w 8744023"/>
              <a:gd name="connsiteY1" fmla="*/ 0 h 995212"/>
              <a:gd name="connsiteX2" fmla="*/ 8744023 w 8744023"/>
              <a:gd name="connsiteY2" fmla="*/ 995212 h 995212"/>
              <a:gd name="connsiteX3" fmla="*/ 0 w 8744023"/>
              <a:gd name="connsiteY3" fmla="*/ 995212 h 995212"/>
              <a:gd name="connsiteX4" fmla="*/ 0 w 8744023"/>
              <a:gd name="connsiteY4" fmla="*/ 0 h 99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023" h="995212">
                <a:moveTo>
                  <a:pt x="0" y="0"/>
                </a:moveTo>
                <a:lnTo>
                  <a:pt x="8744023" y="0"/>
                </a:lnTo>
                <a:lnTo>
                  <a:pt x="8744023" y="995212"/>
                </a:lnTo>
                <a:lnTo>
                  <a:pt x="0" y="995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en-US" sz="35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Your Data Measures What You Care About</a:t>
            </a:r>
          </a:p>
        </p:txBody>
      </p:sp>
      <p:sp>
        <p:nvSpPr>
          <p:cNvPr id="9" name="Straight Connector 8">
            <a:extLst>
              <a:ext uri="{FF2B5EF4-FFF2-40B4-BE49-F238E27FC236}">
                <a16:creationId xmlns:a16="http://schemas.microsoft.com/office/drawing/2014/main" id="{EB644A59-C8FE-4001-8659-619FB53AC8AE}"/>
              </a:ext>
            </a:extLst>
          </p:cNvPr>
          <p:cNvSpPr/>
          <p:nvPr/>
        </p:nvSpPr>
        <p:spPr>
          <a:xfrm>
            <a:off x="2589726" y="3302521"/>
            <a:ext cx="8911107" cy="0"/>
          </a:xfrm>
          <a:prstGeom prst="line">
            <a:avLst/>
          </a:prstGeom>
        </p:spPr>
        <p:style>
          <a:lnRef idx="2">
            <a:schemeClr val="accent6">
              <a:tint val="5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05AF651-D595-496B-9D71-B98091B735A1}"/>
              </a:ext>
            </a:extLst>
          </p:cNvPr>
          <p:cNvSpPr/>
          <p:nvPr/>
        </p:nvSpPr>
        <p:spPr>
          <a:xfrm>
            <a:off x="2756810" y="3352281"/>
            <a:ext cx="8744023" cy="995212"/>
          </a:xfrm>
          <a:custGeom>
            <a:avLst/>
            <a:gdLst>
              <a:gd name="connsiteX0" fmla="*/ 0 w 8744023"/>
              <a:gd name="connsiteY0" fmla="*/ 0 h 995212"/>
              <a:gd name="connsiteX1" fmla="*/ 8744023 w 8744023"/>
              <a:gd name="connsiteY1" fmla="*/ 0 h 995212"/>
              <a:gd name="connsiteX2" fmla="*/ 8744023 w 8744023"/>
              <a:gd name="connsiteY2" fmla="*/ 995212 h 995212"/>
              <a:gd name="connsiteX3" fmla="*/ 0 w 8744023"/>
              <a:gd name="connsiteY3" fmla="*/ 995212 h 995212"/>
              <a:gd name="connsiteX4" fmla="*/ 0 w 8744023"/>
              <a:gd name="connsiteY4" fmla="*/ 0 h 99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023" h="995212">
                <a:moveTo>
                  <a:pt x="0" y="0"/>
                </a:moveTo>
                <a:lnTo>
                  <a:pt x="8744023" y="0"/>
                </a:lnTo>
                <a:lnTo>
                  <a:pt x="8744023" y="995212"/>
                </a:lnTo>
                <a:lnTo>
                  <a:pt x="0" y="995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en-US" sz="35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Your Data is Accurate</a:t>
            </a:r>
          </a:p>
        </p:txBody>
      </p:sp>
      <p:sp>
        <p:nvSpPr>
          <p:cNvPr id="11" name="Straight Connector 10">
            <a:extLst>
              <a:ext uri="{FF2B5EF4-FFF2-40B4-BE49-F238E27FC236}">
                <a16:creationId xmlns:a16="http://schemas.microsoft.com/office/drawing/2014/main" id="{A477E3CF-82E8-4DFA-A2FD-EBD0D86B2545}"/>
              </a:ext>
            </a:extLst>
          </p:cNvPr>
          <p:cNvSpPr/>
          <p:nvPr/>
        </p:nvSpPr>
        <p:spPr>
          <a:xfrm>
            <a:off x="2589726" y="4347494"/>
            <a:ext cx="8911107" cy="0"/>
          </a:xfrm>
          <a:prstGeom prst="line">
            <a:avLst/>
          </a:prstGeom>
        </p:spPr>
        <p:style>
          <a:lnRef idx="2">
            <a:schemeClr val="accent6">
              <a:tint val="5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5CDA3731-34A5-4DB5-9571-CDD804A4061B}"/>
              </a:ext>
            </a:extLst>
          </p:cNvPr>
          <p:cNvSpPr/>
          <p:nvPr/>
        </p:nvSpPr>
        <p:spPr>
          <a:xfrm>
            <a:off x="2756810" y="4397255"/>
            <a:ext cx="8744023" cy="995212"/>
          </a:xfrm>
          <a:custGeom>
            <a:avLst/>
            <a:gdLst>
              <a:gd name="connsiteX0" fmla="*/ 0 w 8744023"/>
              <a:gd name="connsiteY0" fmla="*/ 0 h 995212"/>
              <a:gd name="connsiteX1" fmla="*/ 8744023 w 8744023"/>
              <a:gd name="connsiteY1" fmla="*/ 0 h 995212"/>
              <a:gd name="connsiteX2" fmla="*/ 8744023 w 8744023"/>
              <a:gd name="connsiteY2" fmla="*/ 995212 h 995212"/>
              <a:gd name="connsiteX3" fmla="*/ 0 w 8744023"/>
              <a:gd name="connsiteY3" fmla="*/ 995212 h 995212"/>
              <a:gd name="connsiteX4" fmla="*/ 0 w 8744023"/>
              <a:gd name="connsiteY4" fmla="*/ 0 h 99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023" h="995212">
                <a:moveTo>
                  <a:pt x="0" y="0"/>
                </a:moveTo>
                <a:lnTo>
                  <a:pt x="8744023" y="0"/>
                </a:lnTo>
                <a:lnTo>
                  <a:pt x="8744023" y="995212"/>
                </a:lnTo>
                <a:lnTo>
                  <a:pt x="0" y="995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en-US" sz="35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Your Data is Connected</a:t>
            </a:r>
          </a:p>
        </p:txBody>
      </p:sp>
      <p:sp>
        <p:nvSpPr>
          <p:cNvPr id="13" name="Straight Connector 12">
            <a:extLst>
              <a:ext uri="{FF2B5EF4-FFF2-40B4-BE49-F238E27FC236}">
                <a16:creationId xmlns:a16="http://schemas.microsoft.com/office/drawing/2014/main" id="{2166E854-4B68-4E5D-B312-1584D929CC3D}"/>
              </a:ext>
            </a:extLst>
          </p:cNvPr>
          <p:cNvSpPr/>
          <p:nvPr/>
        </p:nvSpPr>
        <p:spPr>
          <a:xfrm>
            <a:off x="2589726" y="5392468"/>
            <a:ext cx="8911107" cy="0"/>
          </a:xfrm>
          <a:prstGeom prst="line">
            <a:avLst/>
          </a:prstGeom>
        </p:spPr>
        <p:style>
          <a:lnRef idx="2">
            <a:schemeClr val="accent6">
              <a:tint val="5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2E497A84-D061-473F-9479-6A8E4DD93FEC}"/>
              </a:ext>
            </a:extLst>
          </p:cNvPr>
          <p:cNvSpPr/>
          <p:nvPr/>
        </p:nvSpPr>
        <p:spPr>
          <a:xfrm>
            <a:off x="2756810" y="5442229"/>
            <a:ext cx="8744023" cy="995212"/>
          </a:xfrm>
          <a:custGeom>
            <a:avLst/>
            <a:gdLst>
              <a:gd name="connsiteX0" fmla="*/ 0 w 8744023"/>
              <a:gd name="connsiteY0" fmla="*/ 0 h 995212"/>
              <a:gd name="connsiteX1" fmla="*/ 8744023 w 8744023"/>
              <a:gd name="connsiteY1" fmla="*/ 0 h 995212"/>
              <a:gd name="connsiteX2" fmla="*/ 8744023 w 8744023"/>
              <a:gd name="connsiteY2" fmla="*/ 995212 h 995212"/>
              <a:gd name="connsiteX3" fmla="*/ 0 w 8744023"/>
              <a:gd name="connsiteY3" fmla="*/ 995212 h 995212"/>
              <a:gd name="connsiteX4" fmla="*/ 0 w 8744023"/>
              <a:gd name="connsiteY4" fmla="*/ 0 h 995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023" h="995212">
                <a:moveTo>
                  <a:pt x="0" y="0"/>
                </a:moveTo>
                <a:lnTo>
                  <a:pt x="8744023" y="0"/>
                </a:lnTo>
                <a:lnTo>
                  <a:pt x="8744023" y="995212"/>
                </a:lnTo>
                <a:lnTo>
                  <a:pt x="0" y="9952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350" tIns="133350" rIns="133350" bIns="133350" numCol="1" spcCol="1270" anchor="t" anchorCtr="0">
            <a:noAutofit/>
          </a:bodyPr>
          <a:lstStyle/>
          <a:p>
            <a:pPr marL="0" marR="0" lvl="0" indent="0" algn="l" defTabSz="1555750" rtl="0" eaLnBrk="1" fontAlgn="auto" latinLnBrk="0" hangingPunct="1">
              <a:lnSpc>
                <a:spcPct val="90000"/>
              </a:lnSpc>
              <a:spcBef>
                <a:spcPct val="0"/>
              </a:spcBef>
              <a:spcAft>
                <a:spcPct val="35000"/>
              </a:spcAft>
              <a:buClrTx/>
              <a:buSzTx/>
              <a:buFontTx/>
              <a:buNone/>
              <a:tabLst/>
              <a:defRPr/>
            </a:pPr>
            <a:r>
              <a:rPr kumimoji="0" lang="en-US" sz="35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You Have a Lot of Data</a:t>
            </a:r>
          </a:p>
        </p:txBody>
      </p:sp>
      <p:sp>
        <p:nvSpPr>
          <p:cNvPr id="15" name="Straight Connector 14">
            <a:extLst>
              <a:ext uri="{FF2B5EF4-FFF2-40B4-BE49-F238E27FC236}">
                <a16:creationId xmlns:a16="http://schemas.microsoft.com/office/drawing/2014/main" id="{12A449FC-082E-466E-AA1D-3998EF8A31CD}"/>
              </a:ext>
            </a:extLst>
          </p:cNvPr>
          <p:cNvSpPr/>
          <p:nvPr/>
        </p:nvSpPr>
        <p:spPr>
          <a:xfrm>
            <a:off x="2589726" y="6437442"/>
            <a:ext cx="8911107" cy="0"/>
          </a:xfrm>
          <a:prstGeom prst="line">
            <a:avLst/>
          </a:prstGeom>
        </p:spPr>
        <p:style>
          <a:lnRef idx="2">
            <a:schemeClr val="accent6">
              <a:tint val="5000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74517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iterate type="wd">
                                    <p:tmPct val="10000"/>
                                  </p:iterate>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iterate type="wd">
                                    <p:tmPct val="10000"/>
                                  </p:iterate>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7611C6-33FD-43F9-8891-B77B614144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B6DC17-722A-4C1E-BBDA-21356F7977ED}" type="slidenum">
              <a:rPr kumimoji="0" lang="en-US" sz="1200" b="0" i="0" u="none" strike="noStrike" kern="1200" cap="none" spc="0" normalizeH="0" baseline="0" noProof="0" smtClean="0">
                <a:ln>
                  <a:noFill/>
                </a:ln>
                <a:solidFill>
                  <a:srgbClr val="00B0F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00B0F0"/>
              </a:solidFill>
              <a:effectLst/>
              <a:uLnTx/>
              <a:uFillTx/>
              <a:latin typeface="Arial" panose="020B0604020202020204"/>
              <a:ea typeface="+mn-ea"/>
              <a:cs typeface="+mn-cs"/>
            </a:endParaRPr>
          </a:p>
        </p:txBody>
      </p:sp>
      <p:sp>
        <p:nvSpPr>
          <p:cNvPr id="4" name="Footer Placeholder 3">
            <a:extLst>
              <a:ext uri="{FF2B5EF4-FFF2-40B4-BE49-F238E27FC236}">
                <a16:creationId xmlns:a16="http://schemas.microsoft.com/office/drawing/2014/main" id="{B92504B1-EA3C-4A72-881C-B044A72956F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endParaRPr kumimoji="0" lang="en-US" sz="7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04F92A71-C721-494A-A1E5-9B65494CD82F}"/>
              </a:ext>
            </a:extLst>
          </p:cNvPr>
          <p:cNvSpPr>
            <a:spLocks noGrp="1"/>
          </p:cNvSpPr>
          <p:nvPr>
            <p:ph type="title"/>
          </p:nvPr>
        </p:nvSpPr>
        <p:spPr/>
        <p:txBody>
          <a:bodyPr/>
          <a:lstStyle/>
          <a:p>
            <a:r>
              <a:rPr lang="en-US" dirty="0"/>
              <a:t>Conclusions</a:t>
            </a:r>
          </a:p>
        </p:txBody>
      </p:sp>
      <p:graphicFrame>
        <p:nvGraphicFramePr>
          <p:cNvPr id="9" name="Content Placeholder 8">
            <a:extLst>
              <a:ext uri="{FF2B5EF4-FFF2-40B4-BE49-F238E27FC236}">
                <a16:creationId xmlns:a16="http://schemas.microsoft.com/office/drawing/2014/main" id="{0FCB388C-847E-4872-8C44-B404286447EE}"/>
              </a:ext>
            </a:extLst>
          </p:cNvPr>
          <p:cNvGraphicFramePr>
            <a:graphicFrameLocks noGrp="1"/>
          </p:cNvGraphicFramePr>
          <p:nvPr>
            <p:ph idx="1"/>
            <p:extLst/>
          </p:nvPr>
        </p:nvGraphicFramePr>
        <p:xfrm>
          <a:off x="361950" y="983583"/>
          <a:ext cx="11436693" cy="529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69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B41E0C-7D74-49E1-8370-230253FA5E03}"/>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D5C3A1C2-61CA-4A0E-801E-7BC61566CA34}"/>
              </a:ext>
            </a:extLst>
          </p:cNvPr>
          <p:cNvSpPr>
            <a:spLocks noGrp="1"/>
          </p:cNvSpPr>
          <p:nvPr>
            <p:ph type="title"/>
          </p:nvPr>
        </p:nvSpPr>
        <p:spPr>
          <a:xfrm>
            <a:off x="361950" y="1280132"/>
            <a:ext cx="11138884" cy="492494"/>
          </a:xfrm>
        </p:spPr>
        <p:txBody>
          <a:bodyPr/>
          <a:lstStyle/>
          <a:p>
            <a:r>
              <a:rPr lang="en-US" cap="all"/>
              <a:t>Up Next </a:t>
            </a:r>
            <a:r>
              <a:rPr lang="en-US" sz="3200">
                <a:solidFill>
                  <a:srgbClr val="00B0F0"/>
                </a:solidFill>
              </a:rPr>
              <a:t>Keynote: AI </a:t>
            </a:r>
          </a:p>
        </p:txBody>
      </p:sp>
      <p:sp>
        <p:nvSpPr>
          <p:cNvPr id="9" name="Oval 8">
            <a:extLst>
              <a:ext uri="{FF2B5EF4-FFF2-40B4-BE49-F238E27FC236}">
                <a16:creationId xmlns:a16="http://schemas.microsoft.com/office/drawing/2014/main" id="{65D3EDBB-39C4-46FB-9230-0FF20D1BA8E9}"/>
              </a:ext>
            </a:extLst>
          </p:cNvPr>
          <p:cNvSpPr/>
          <p:nvPr/>
        </p:nvSpPr>
        <p:spPr>
          <a:xfrm>
            <a:off x="606591" y="2162538"/>
            <a:ext cx="1629075" cy="162907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a:extLst>
              <a:ext uri="{FF2B5EF4-FFF2-40B4-BE49-F238E27FC236}">
                <a16:creationId xmlns:a16="http://schemas.microsoft.com/office/drawing/2014/main" id="{43D65A9E-071C-438D-86DD-95AD10EBA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693" y="2926005"/>
            <a:ext cx="7375359" cy="3820206"/>
          </a:xfrm>
          <a:prstGeom prst="rect">
            <a:avLst/>
          </a:prstGeom>
          <a:noFill/>
        </p:spPr>
      </p:pic>
      <p:sp>
        <p:nvSpPr>
          <p:cNvPr id="8" name="TextBox 7">
            <a:extLst>
              <a:ext uri="{FF2B5EF4-FFF2-40B4-BE49-F238E27FC236}">
                <a16:creationId xmlns:a16="http://schemas.microsoft.com/office/drawing/2014/main" id="{65D4EA3D-1F55-47C5-BAB5-916ACA08B44A}"/>
              </a:ext>
            </a:extLst>
          </p:cNvPr>
          <p:cNvSpPr txBox="1"/>
          <p:nvPr/>
        </p:nvSpPr>
        <p:spPr>
          <a:xfrm>
            <a:off x="2778291" y="2238411"/>
            <a:ext cx="7375359" cy="1477328"/>
          </a:xfrm>
          <a:prstGeom prst="rect">
            <a:avLst/>
          </a:prstGeom>
          <a:noFill/>
        </p:spPr>
        <p:txBody>
          <a:bodyPr wrap="square" rtlCol="0">
            <a:spAutoFit/>
          </a:bodyPr>
          <a:lstStyle/>
          <a:p>
            <a:r>
              <a:rPr lang="en-US"/>
              <a:t>Speaker: </a:t>
            </a:r>
            <a:r>
              <a:rPr lang="en-US" b="1"/>
              <a:t>Sergiu Negut</a:t>
            </a:r>
          </a:p>
          <a:p>
            <a:r>
              <a:rPr lang="en-US">
                <a:latin typeface="Arial Nova" panose="020B0504020202020204" pitchFamily="34" charset="0"/>
              </a:rPr>
              <a:t>Business Growth Consultant and Associated Dean with </a:t>
            </a:r>
            <a:r>
              <a:rPr lang="en-US" i="1">
                <a:latin typeface="Arial Nova" panose="020B0504020202020204" pitchFamily="34" charset="0"/>
              </a:rPr>
              <a:t>Maastricht School of Management</a:t>
            </a:r>
          </a:p>
          <a:p>
            <a:endParaRPr lang="en-US" i="1">
              <a:latin typeface="Arial Nova" panose="020B0504020202020204" pitchFamily="34" charset="0"/>
            </a:endParaRPr>
          </a:p>
          <a:p>
            <a:r>
              <a:rPr lang="en-US">
                <a:solidFill>
                  <a:srgbClr val="00B0F0"/>
                </a:solidFill>
              </a:rPr>
              <a:t>10:20-10:50</a:t>
            </a:r>
          </a:p>
        </p:txBody>
      </p:sp>
      <p:sp>
        <p:nvSpPr>
          <p:cNvPr id="12" name="Rectangle 11">
            <a:extLst>
              <a:ext uri="{FF2B5EF4-FFF2-40B4-BE49-F238E27FC236}">
                <a16:creationId xmlns:a16="http://schemas.microsoft.com/office/drawing/2014/main" id="{29CB71C1-79BD-4AD9-A8FC-C9873FA90A6F}"/>
              </a:ext>
            </a:extLst>
          </p:cNvPr>
          <p:cNvSpPr/>
          <p:nvPr/>
        </p:nvSpPr>
        <p:spPr>
          <a:xfrm>
            <a:off x="361950" y="5823835"/>
            <a:ext cx="2672526" cy="646331"/>
          </a:xfrm>
          <a:prstGeom prst="rect">
            <a:avLst/>
          </a:prstGeom>
        </p:spPr>
        <p:txBody>
          <a:bodyPr wrap="none">
            <a:spAutoFit/>
          </a:bodyPr>
          <a:lstStyle/>
          <a:p>
            <a:r>
              <a:rPr lang="en-US">
                <a:solidFill>
                  <a:srgbClr val="00B0F0"/>
                </a:solidFill>
              </a:rPr>
              <a:t>#BucharestAIBootcamp </a:t>
            </a:r>
          </a:p>
          <a:p>
            <a:r>
              <a:rPr lang="en-US"/>
              <a:t>#GlobalAIBootcamp </a:t>
            </a:r>
          </a:p>
        </p:txBody>
      </p:sp>
    </p:spTree>
    <p:extLst>
      <p:ext uri="{BB962C8B-B14F-4D97-AF65-F5344CB8AC3E}">
        <p14:creationId xmlns:p14="http://schemas.microsoft.com/office/powerpoint/2010/main" val="3048889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a:extLst>
              <a:ext uri="{FF2B5EF4-FFF2-40B4-BE49-F238E27FC236}">
                <a16:creationId xmlns:a16="http://schemas.microsoft.com/office/drawing/2014/main" id="{E733DD83-D29A-4F01-A0D4-638EF46BE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818" y="2251422"/>
            <a:ext cx="8845147" cy="4581510"/>
          </a:xfrm>
        </p:spPr>
      </p:pic>
      <p:sp>
        <p:nvSpPr>
          <p:cNvPr id="4" name="Footer Placeholder 3">
            <a:extLst>
              <a:ext uri="{FF2B5EF4-FFF2-40B4-BE49-F238E27FC236}">
                <a16:creationId xmlns:a16="http://schemas.microsoft.com/office/drawing/2014/main" id="{F6971240-C932-403D-AE18-3B0BC2D2FC34}"/>
              </a:ext>
            </a:extLst>
          </p:cNvPr>
          <p:cNvSpPr>
            <a:spLocks noGrp="1"/>
          </p:cNvSpPr>
          <p:nvPr>
            <p:ph type="ftr" sz="quarter" idx="3"/>
          </p:nvPr>
        </p:nvSpPr>
        <p:spPr/>
        <p:txBody>
          <a:bodyPr/>
          <a:lstStyle/>
          <a:p>
            <a:r>
              <a:rPr lang="en-US"/>
              <a:t>©2018 Softelligence. All rights reserved</a:t>
            </a:r>
            <a:endParaRPr lang="en-US" dirty="0"/>
          </a:p>
        </p:txBody>
      </p:sp>
      <p:sp>
        <p:nvSpPr>
          <p:cNvPr id="5" name="Title 4">
            <a:extLst>
              <a:ext uri="{FF2B5EF4-FFF2-40B4-BE49-F238E27FC236}">
                <a16:creationId xmlns:a16="http://schemas.microsoft.com/office/drawing/2014/main" id="{2168FE61-4342-4EBF-A499-879FA4D950C8}"/>
              </a:ext>
            </a:extLst>
          </p:cNvPr>
          <p:cNvSpPr>
            <a:spLocks noGrp="1"/>
          </p:cNvSpPr>
          <p:nvPr>
            <p:ph type="title"/>
          </p:nvPr>
        </p:nvSpPr>
        <p:spPr>
          <a:xfrm>
            <a:off x="361950" y="861031"/>
            <a:ext cx="11138884" cy="2334555"/>
          </a:xfrm>
        </p:spPr>
        <p:txBody>
          <a:bodyPr anchor="t"/>
          <a:lstStyle/>
          <a:p>
            <a:pPr algn="ctr"/>
            <a:r>
              <a:rPr lang="en-US"/>
              <a:t>Coffee Break </a:t>
            </a:r>
            <a:r>
              <a:rPr lang="en-US" b="0">
                <a:solidFill>
                  <a:srgbClr val="00B0F0"/>
                </a:solidFill>
              </a:rPr>
              <a:t>#BucharestAIBootcamp</a:t>
            </a:r>
            <a:br>
              <a:rPr lang="en-US"/>
            </a:br>
            <a:r>
              <a:rPr lang="en-US"/>
              <a:t> </a:t>
            </a:r>
            <a:br>
              <a:rPr lang="en-US"/>
            </a:br>
            <a:r>
              <a:rPr lang="en-US" sz="1800">
                <a:solidFill>
                  <a:srgbClr val="00B0F0"/>
                </a:solidFill>
              </a:rPr>
              <a:t>10:50-11:00 </a:t>
            </a:r>
            <a:r>
              <a:rPr lang="en-US" sz="1800">
                <a:solidFill>
                  <a:srgbClr val="00B0F0"/>
                </a:solidFill>
                <a:sym typeface="Wingdings" panose="05000000000000000000" pitchFamily="2" charset="2"/>
              </a:rPr>
              <a:t></a:t>
            </a:r>
            <a:r>
              <a:rPr lang="en-US" sz="1800">
                <a:solidFill>
                  <a:srgbClr val="00B0F0"/>
                </a:solidFill>
              </a:rPr>
              <a:t> </a:t>
            </a:r>
            <a:r>
              <a:rPr lang="en-US" sz="1800" b="0"/>
              <a:t>next session: </a:t>
            </a:r>
            <a:r>
              <a:rPr lang="en-US" sz="1800"/>
              <a:t>AI: what you need to tell your CEO </a:t>
            </a:r>
            <a:r>
              <a:rPr lang="en-US" sz="1800" b="0"/>
              <a:t>Adrian Blidarus</a:t>
            </a:r>
            <a:br>
              <a:rPr lang="en-US" sz="1800" b="0"/>
            </a:br>
            <a:br>
              <a:rPr lang="en-US" sz="1800" b="0"/>
            </a:br>
            <a:r>
              <a:rPr lang="en-US" sz="1600" b="0"/>
              <a:t>WiFi </a:t>
            </a:r>
            <a:r>
              <a:rPr lang="en-US" sz="1600"/>
              <a:t>MSFTGUEST </a:t>
            </a:r>
            <a:r>
              <a:rPr lang="en-US" sz="1600" b="0"/>
              <a:t>use Event Attendee Code </a:t>
            </a:r>
            <a:r>
              <a:rPr lang="en-US" sz="1600">
                <a:solidFill>
                  <a:srgbClr val="00B0F0"/>
                </a:solidFill>
              </a:rPr>
              <a:t>msevent297fb</a:t>
            </a:r>
            <a:endParaRPr lang="en-US"/>
          </a:p>
        </p:txBody>
      </p:sp>
    </p:spTree>
    <p:extLst>
      <p:ext uri="{BB962C8B-B14F-4D97-AF65-F5344CB8AC3E}">
        <p14:creationId xmlns:p14="http://schemas.microsoft.com/office/powerpoint/2010/main" val="2018177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E5E596-AF73-49D1-B293-30E7DF7D0592}"/>
              </a:ext>
            </a:extLst>
          </p:cNvPr>
          <p:cNvSpPr>
            <a:spLocks noGrp="1"/>
          </p:cNvSpPr>
          <p:nvPr>
            <p:ph type="ctrTitle"/>
          </p:nvPr>
        </p:nvSpPr>
        <p:spPr>
          <a:xfrm>
            <a:off x="361950" y="4533901"/>
            <a:ext cx="7581900" cy="1058406"/>
          </a:xfrm>
        </p:spPr>
        <p:txBody>
          <a:bodyPr>
            <a:normAutofit fontScale="90000"/>
          </a:bodyPr>
          <a:lstStyle/>
          <a:p>
            <a:r>
              <a:rPr lang="en-US"/>
              <a:t>Artificial Intelligence: </a:t>
            </a:r>
            <a:br>
              <a:rPr lang="en-US"/>
            </a:br>
            <a:r>
              <a:rPr lang="en-US"/>
              <a:t>what you need TO TELL YOUR CEO</a:t>
            </a:r>
          </a:p>
        </p:txBody>
      </p:sp>
      <p:sp>
        <p:nvSpPr>
          <p:cNvPr id="8" name="Subtitle 7">
            <a:extLst>
              <a:ext uri="{FF2B5EF4-FFF2-40B4-BE49-F238E27FC236}">
                <a16:creationId xmlns:a16="http://schemas.microsoft.com/office/drawing/2014/main" id="{56FEC66D-9DB5-4DA6-86D5-48F836AE4F03}"/>
              </a:ext>
            </a:extLst>
          </p:cNvPr>
          <p:cNvSpPr>
            <a:spLocks noGrp="1"/>
          </p:cNvSpPr>
          <p:nvPr>
            <p:ph type="subTitle" idx="1"/>
          </p:nvPr>
        </p:nvSpPr>
        <p:spPr/>
        <p:txBody>
          <a:bodyPr>
            <a:normAutofit lnSpcReduction="10000"/>
          </a:bodyPr>
          <a:lstStyle/>
          <a:p>
            <a:r>
              <a:rPr lang="en-US" b="1"/>
              <a:t>Adrian Blidarus </a:t>
            </a:r>
            <a:r>
              <a:rPr lang="en-US"/>
              <a:t>Founder &amp; CEO, Softelligence</a:t>
            </a:r>
          </a:p>
          <a:p>
            <a:r>
              <a:rPr lang="en-US"/>
              <a:t>November 2018</a:t>
            </a:r>
          </a:p>
        </p:txBody>
      </p:sp>
      <p:sp>
        <p:nvSpPr>
          <p:cNvPr id="5" name="Rectangle 4">
            <a:extLst>
              <a:ext uri="{FF2B5EF4-FFF2-40B4-BE49-F238E27FC236}">
                <a16:creationId xmlns:a16="http://schemas.microsoft.com/office/drawing/2014/main" id="{2532FD0B-BCDF-49C6-8771-30CDAC4E08A8}"/>
              </a:ext>
            </a:extLst>
          </p:cNvPr>
          <p:cNvSpPr/>
          <p:nvPr/>
        </p:nvSpPr>
        <p:spPr>
          <a:xfrm>
            <a:off x="9157524" y="5771311"/>
            <a:ext cx="2672526" cy="646331"/>
          </a:xfrm>
          <a:prstGeom prst="rect">
            <a:avLst/>
          </a:prstGeom>
        </p:spPr>
        <p:txBody>
          <a:bodyPr wrap="none">
            <a:spAutoFit/>
          </a:bodyPr>
          <a:lstStyle/>
          <a:p>
            <a:r>
              <a:rPr lang="en-US">
                <a:solidFill>
                  <a:srgbClr val="00B0F0"/>
                </a:solidFill>
              </a:rPr>
              <a:t>#BucharestAIBootcamp </a:t>
            </a:r>
          </a:p>
          <a:p>
            <a:r>
              <a:rPr lang="en-US"/>
              <a:t>#GlobalAIBootcamp </a:t>
            </a:r>
          </a:p>
        </p:txBody>
      </p:sp>
    </p:spTree>
    <p:extLst>
      <p:ext uri="{BB962C8B-B14F-4D97-AF65-F5344CB8AC3E}">
        <p14:creationId xmlns:p14="http://schemas.microsoft.com/office/powerpoint/2010/main" val="182849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7C9A218-9C06-4DB0-A2EC-9DCEE1652DEE}"/>
              </a:ext>
            </a:extLst>
          </p:cNvPr>
          <p:cNvGrpSpPr/>
          <p:nvPr/>
        </p:nvGrpSpPr>
        <p:grpSpPr>
          <a:xfrm>
            <a:off x="2661920" y="0"/>
            <a:ext cx="9530080" cy="6858000"/>
            <a:chOff x="2661920" y="0"/>
            <a:chExt cx="9530080" cy="6858000"/>
          </a:xfrm>
        </p:grpSpPr>
        <p:pic>
          <p:nvPicPr>
            <p:cNvPr id="9" name="Picture 8">
              <a:extLst>
                <a:ext uri="{FF2B5EF4-FFF2-40B4-BE49-F238E27FC236}">
                  <a16:creationId xmlns:a16="http://schemas.microsoft.com/office/drawing/2014/main" id="{0F1C1722-9E52-4846-9054-E9C5E5B2E0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3965"/>
            <a:stretch/>
          </p:blipFill>
          <p:spPr>
            <a:xfrm>
              <a:off x="4358640" y="0"/>
              <a:ext cx="7833360" cy="6858000"/>
            </a:xfrm>
            <a:prstGeom prst="rect">
              <a:avLst/>
            </a:prstGeom>
          </p:spPr>
        </p:pic>
        <p:sp>
          <p:nvSpPr>
            <p:cNvPr id="11" name="Rectangle 10">
              <a:extLst>
                <a:ext uri="{FF2B5EF4-FFF2-40B4-BE49-F238E27FC236}">
                  <a16:creationId xmlns:a16="http://schemas.microsoft.com/office/drawing/2014/main" id="{BAFC16F0-D6A3-4D6D-BDF5-1EF01811CECE}"/>
                </a:ext>
              </a:extLst>
            </p:cNvPr>
            <p:cNvSpPr/>
            <p:nvPr/>
          </p:nvSpPr>
          <p:spPr>
            <a:xfrm>
              <a:off x="2661920" y="0"/>
              <a:ext cx="2895600" cy="1241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4" name="Footer Placeholder 3">
            <a:extLst>
              <a:ext uri="{FF2B5EF4-FFF2-40B4-BE49-F238E27FC236}">
                <a16:creationId xmlns:a16="http://schemas.microsoft.com/office/drawing/2014/main" id="{F7BE72FF-A28A-4DEA-84B4-FCB2CA57766A}"/>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50000"/>
                  </a:prstClr>
                </a:solidFill>
                <a:effectLst/>
                <a:uLnTx/>
                <a:uFillTx/>
                <a:latin typeface="Arial" panose="020B0604020202020204"/>
                <a:ea typeface="+mn-ea"/>
                <a:cs typeface="+mn-cs"/>
              </a:rPr>
              <a:t>©2018 Softelligence. All rights reserved</a:t>
            </a:r>
          </a:p>
        </p:txBody>
      </p:sp>
      <p:sp>
        <p:nvSpPr>
          <p:cNvPr id="12" name="Title 11">
            <a:extLst>
              <a:ext uri="{FF2B5EF4-FFF2-40B4-BE49-F238E27FC236}">
                <a16:creationId xmlns:a16="http://schemas.microsoft.com/office/drawing/2014/main" id="{455C260E-1525-4957-AFD6-1D72A493E9B5}"/>
              </a:ext>
            </a:extLst>
          </p:cNvPr>
          <p:cNvSpPr>
            <a:spLocks noGrp="1"/>
          </p:cNvSpPr>
          <p:nvPr>
            <p:ph type="title"/>
          </p:nvPr>
        </p:nvSpPr>
        <p:spPr>
          <a:xfrm>
            <a:off x="361950" y="1241949"/>
            <a:ext cx="6607810" cy="988088"/>
          </a:xfrm>
        </p:spPr>
        <p:txBody>
          <a:bodyPr/>
          <a:lstStyle/>
          <a:p>
            <a:r>
              <a:rPr lang="en-US"/>
              <a:t>What Is Artificial Intelligence And Why Does It Matter?</a:t>
            </a:r>
          </a:p>
        </p:txBody>
      </p:sp>
      <p:sp>
        <p:nvSpPr>
          <p:cNvPr id="65" name="TextBox 64">
            <a:extLst>
              <a:ext uri="{FF2B5EF4-FFF2-40B4-BE49-F238E27FC236}">
                <a16:creationId xmlns:a16="http://schemas.microsoft.com/office/drawing/2014/main" id="{ADF04EB7-3A40-4E3F-B51E-6B0BC25A14CF}"/>
              </a:ext>
            </a:extLst>
          </p:cNvPr>
          <p:cNvSpPr txBox="1"/>
          <p:nvPr/>
        </p:nvSpPr>
        <p:spPr>
          <a:xfrm>
            <a:off x="361950" y="2486974"/>
            <a:ext cx="607949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Artificial Intelligence is </a:t>
            </a: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the theory and development of computer systems able to perform tasks normally requiring human intelligence</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 such as reasoning, adapting and learning.</a:t>
            </a:r>
          </a:p>
        </p:txBody>
      </p:sp>
      <p:sp>
        <p:nvSpPr>
          <p:cNvPr id="36" name="TextBox 35">
            <a:extLst>
              <a:ext uri="{FF2B5EF4-FFF2-40B4-BE49-F238E27FC236}">
                <a16:creationId xmlns:a16="http://schemas.microsoft.com/office/drawing/2014/main" id="{52F5EFF7-97D9-4E3E-B62D-FDBD5A9A5F23}"/>
              </a:ext>
            </a:extLst>
          </p:cNvPr>
          <p:cNvSpPr txBox="1"/>
          <p:nvPr/>
        </p:nvSpPr>
        <p:spPr>
          <a:xfrm>
            <a:off x="361950" y="4595606"/>
            <a:ext cx="748665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Machine Learning is the </a:t>
            </a: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study of algorithms and mathematical models </a:t>
            </a:r>
            <a:r>
              <a:rPr kumimoji="0" lang="en-US" sz="2400" b="0" i="0" u="none" strike="noStrike" kern="1200" cap="none" spc="0" normalizeH="0" baseline="0" noProof="0">
                <a:ln>
                  <a:noFill/>
                </a:ln>
                <a:solidFill>
                  <a:prstClr val="black"/>
                </a:solidFill>
                <a:effectLst/>
                <a:uLnTx/>
                <a:uFillTx/>
                <a:latin typeface="Arial" panose="020B0604020202020204"/>
                <a:ea typeface="+mn-ea"/>
                <a:cs typeface="+mn-cs"/>
              </a:rPr>
              <a:t>that computer systems use to progressively improve their performance on a specific task.</a:t>
            </a:r>
            <a:endParaRPr kumimoji="0" lang="en-US" sz="3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DAC6BF9F-810E-40A1-B422-E85CD8511976}"/>
              </a:ext>
            </a:extLst>
          </p:cNvPr>
          <p:cNvSpPr/>
          <p:nvPr/>
        </p:nvSpPr>
        <p:spPr>
          <a:xfrm>
            <a:off x="296315" y="6260715"/>
            <a:ext cx="4852610" cy="369332"/>
          </a:xfrm>
          <a:prstGeom prst="rect">
            <a:avLst/>
          </a:prstGeom>
        </p:spPr>
        <p:txBody>
          <a:bodyPr wrap="none">
            <a:spAutoFit/>
          </a:bodyPr>
          <a:lstStyle/>
          <a:p>
            <a:pPr>
              <a:defRPr/>
            </a:pP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#BucharestAIBootcamp </a:t>
            </a:r>
            <a:r>
              <a:rPr lang="en-US"/>
              <a:t>#GlobalAIBootcamp </a:t>
            </a:r>
            <a:r>
              <a:rPr kumimoji="0" lang="en-US" sz="1800" b="0" i="0" u="none" strike="noStrike" kern="1200" cap="none" spc="0" normalizeH="0" baseline="0" noProof="0">
                <a:ln>
                  <a:noFill/>
                </a:ln>
                <a:solidFill>
                  <a:srgbClr val="00B0F0"/>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5788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wd">
                                    <p:tmPct val="10000"/>
                                  </p:iterate>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0"/>
                                  </p:iterate>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elligence-2018-16-9">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5C05B0F-EF04-4506-8334-400C29AD30ED}" vid="{65295669-FEA9-4A90-87F6-CE76FB56DB7C}"/>
    </a:ext>
  </a:extLst>
</a:theme>
</file>

<file path=ppt/theme/theme2.xml><?xml version="1.0" encoding="utf-8"?>
<a:theme xmlns:a="http://schemas.openxmlformats.org/drawingml/2006/main" name="3_Office Theme">
  <a:themeElements>
    <a:clrScheme name="Azure Dev">
      <a:dk1>
        <a:srgbClr val="007EBA"/>
      </a:dk1>
      <a:lt1>
        <a:srgbClr val="FFFFFF"/>
      </a:lt1>
      <a:dk2>
        <a:srgbClr val="44546A"/>
      </a:dk2>
      <a:lt2>
        <a:srgbClr val="E3E4E3"/>
      </a:lt2>
      <a:accent1>
        <a:srgbClr val="4C4D4C"/>
      </a:accent1>
      <a:accent2>
        <a:srgbClr val="00A3D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72C8965EEEFB4F8032A64485B11C39" ma:contentTypeVersion="6" ma:contentTypeDescription="Creați un document nou." ma:contentTypeScope="" ma:versionID="72e61b5fa5d72abe5d43f4bcbd874c7c">
  <xsd:schema xmlns:xsd="http://www.w3.org/2001/XMLSchema" xmlns:xs="http://www.w3.org/2001/XMLSchema" xmlns:p="http://schemas.microsoft.com/office/2006/metadata/properties" xmlns:ns2="4fef4b02-306a-4d46-bfe4-b77a144de6d3" xmlns:ns3="d18f17e0-8a91-449a-8f92-556f34f0f9cc" targetNamespace="http://schemas.microsoft.com/office/2006/metadata/properties" ma:root="true" ma:fieldsID="8045343ff00a4f04861943790011311c" ns2:_="" ns3:_="">
    <xsd:import namespace="4fef4b02-306a-4d46-bfe4-b77a144de6d3"/>
    <xsd:import namespace="d18f17e0-8a91-449a-8f92-556f34f0f9c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ef4b02-306a-4d46-bfe4-b77a144de6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8f17e0-8a91-449a-8f92-556f34f0f9cc" elementFormDefault="qualified">
    <xsd:import namespace="http://schemas.microsoft.com/office/2006/documentManagement/types"/>
    <xsd:import namespace="http://schemas.microsoft.com/office/infopath/2007/PartnerControls"/>
    <xsd:element name="SharedWithUsers" ma:index="10" nillable="true" ma:displayName="Partajat c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jat cu detali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7"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18f17e0-8a91-449a-8f92-556f34f0f9cc">
      <UserInfo>
        <DisplayName>Adrian Blidarus</DisplayName>
        <AccountId>19</AccountId>
        <AccountType/>
      </UserInfo>
      <UserInfo>
        <DisplayName>Laurentiu Diaconu</DisplayName>
        <AccountId>57</AccountId>
        <AccountType/>
      </UserInfo>
      <UserInfo>
        <DisplayName>Andrei Neagu</DisplayName>
        <AccountId>94</AccountId>
        <AccountType/>
      </UserInfo>
      <UserInfo>
        <DisplayName>Daniel Jinga</DisplayName>
        <AccountId>105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3011A5-F975-4DFB-B22A-75EFDB4501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ef4b02-306a-4d46-bfe4-b77a144de6d3"/>
    <ds:schemaRef ds:uri="d18f17e0-8a91-449a-8f92-556f34f0f9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C52612-BA99-43CA-BD91-F6137598B6C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4fef4b02-306a-4d46-bfe4-b77a144de6d3"/>
    <ds:schemaRef ds:uri="http://purl.org/dc/terms/"/>
    <ds:schemaRef ds:uri="http://schemas.openxmlformats.org/package/2006/metadata/core-properties"/>
    <ds:schemaRef ds:uri="d18f17e0-8a91-449a-8f92-556f34f0f9cc"/>
    <ds:schemaRef ds:uri="http://www.w3.org/XML/1998/namespace"/>
    <ds:schemaRef ds:uri="http://purl.org/dc/dcmitype/"/>
  </ds:schemaRefs>
</ds:datastoreItem>
</file>

<file path=customXml/itemProps3.xml><?xml version="1.0" encoding="utf-8"?>
<ds:datastoreItem xmlns:ds="http://schemas.openxmlformats.org/officeDocument/2006/customXml" ds:itemID="{67E31A0A-E081-40DB-897B-F705BCE8F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Softelligence 2018</Template>
  <TotalTime>114</TotalTime>
  <Words>3130</Words>
  <Application>Microsoft Office PowerPoint</Application>
  <PresentationFormat>Widescreen</PresentationFormat>
  <Paragraphs>509</Paragraphs>
  <Slides>51</Slides>
  <Notes>3</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Arial</vt:lpstr>
      <vt:lpstr>Arial Narrow</vt:lpstr>
      <vt:lpstr>Arial Nova</vt:lpstr>
      <vt:lpstr>Calibri</vt:lpstr>
      <vt:lpstr>Calibri Light</vt:lpstr>
      <vt:lpstr>Segoe Light</vt:lpstr>
      <vt:lpstr>Segoe UI</vt:lpstr>
      <vt:lpstr>Segoe UI Light</vt:lpstr>
      <vt:lpstr>Segoe UI Semibold</vt:lpstr>
      <vt:lpstr>Segoe UI Semilight</vt:lpstr>
      <vt:lpstr>Times New Roman</vt:lpstr>
      <vt:lpstr>Wingdings</vt:lpstr>
      <vt:lpstr>Softelligence-2018-16-9</vt:lpstr>
      <vt:lpstr>3_Office Theme</vt:lpstr>
      <vt:lpstr>Global ai bootcamp: AI &amp; Machine Learning</vt:lpstr>
      <vt:lpstr>The Speakers #BucharestAIBootcamp #GlobalAIBootcamp </vt:lpstr>
      <vt:lpstr>PowerPoint Presentation</vt:lpstr>
      <vt:lpstr>WiFi Access</vt:lpstr>
      <vt:lpstr>Sponsors &amp; Supporters</vt:lpstr>
      <vt:lpstr>Up Next Keynote: AI </vt:lpstr>
      <vt:lpstr>Coffee Break #BucharestAIBootcamp   10:50-11:00  next session: AI: what you need to tell your CEO Adrian Blidarus  WiFi MSFTGUEST use Event Attendee Code msevent297fb</vt:lpstr>
      <vt:lpstr>Artificial Intelligence:  what you need TO TELL YOUR CEO</vt:lpstr>
      <vt:lpstr>What Is Artificial Intelligence And Why Does It Matter?</vt:lpstr>
      <vt:lpstr>A Paradigm Change </vt:lpstr>
      <vt:lpstr>What Is Artificial Intelligence trying to achieve ?</vt:lpstr>
      <vt:lpstr>PowerPoint Presentation</vt:lpstr>
      <vt:lpstr>Three Myths About AI</vt:lpstr>
      <vt:lpstr>Business Strategies for Delivering Innovation</vt:lpstr>
      <vt:lpstr>PowerPoint Presentation</vt:lpstr>
      <vt:lpstr>Generic Use Cases for AI</vt:lpstr>
      <vt:lpstr>Intelligent Automation Applications in Insurance</vt:lpstr>
      <vt:lpstr>Change Agents</vt:lpstr>
      <vt:lpstr>AI use cases in Insurance Claims</vt:lpstr>
      <vt:lpstr>Example focus: leveraging data to deliver a seamless customer experience in a Home insurance policy purchase scenario </vt:lpstr>
      <vt:lpstr>Leveraging Unstructured Data in Deep Learning on Images</vt:lpstr>
      <vt:lpstr>PowerPoint Presentation</vt:lpstr>
      <vt:lpstr>Making It Happen</vt:lpstr>
      <vt:lpstr>PowerPoint Presentation</vt:lpstr>
      <vt:lpstr>PowerPoint Presentation</vt:lpstr>
      <vt:lpstr>PowerPoint Presentation</vt:lpstr>
      <vt:lpstr>PowerPoint Presentation</vt:lpstr>
      <vt:lpstr>HAPPENING NOW Building the Business Case for A.I. in Financial Services </vt:lpstr>
      <vt:lpstr>Panel Building the Business Case for A.I. in Financial Services</vt:lpstr>
      <vt:lpstr>Panel Building the Business Case for A.I. in Financial Services</vt:lpstr>
      <vt:lpstr>Panel Building the Business Case for A.I. in Financial Services</vt:lpstr>
      <vt:lpstr>Lunch Break #BucharestAIBootcamp   12:45-13:30  next workshop: Using Custom Vision  for Object Classification and Detection Sorin Peste  Check out the workshops on GitHub at bit.ly/BucharestAIBootcamp  or scan the QR code  WiFi MSFTGUEST use Event Attendee Code msevent297fb</vt:lpstr>
      <vt:lpstr>Workshop #1 Using Custom Vision for Object Classification and Detection</vt:lpstr>
      <vt:lpstr>Break #BucharestAIBootcamp   15:00-15:15  next workshop Fraudulent Claim Detection in Insurance  Using Azure Machine Learning Studio Laurentiu Diaconu  Check out the workshops on GitHub at bit.ly/BucharestAIBootcamp  or scan the QR code  WiFi MSFTGUEST use Event Attendee Code msevent297fb</vt:lpstr>
      <vt:lpstr>Workshop #2 Fraudulent Claim Detection in Insurance Using Azure Machine Learning Studio </vt:lpstr>
      <vt:lpstr>That’s a wrap! #BucharestAIBootcamp  #GlobalAIBootcamp    Winners announced.  Workshops available on GitHub at bit.ly/BucharestAIBootcamp  Thank you for your participation and please fill in the survey at bit.ly/AIBootcampSurvey  </vt:lpstr>
      <vt:lpstr>Docs.microsoft.com</vt:lpstr>
      <vt:lpstr>Microsoft Learn</vt:lpstr>
      <vt:lpstr>ADVANCED ANALYTICS Introduction</vt:lpstr>
      <vt:lpstr>Advanced Analytics</vt:lpstr>
      <vt:lpstr>Simplified types of questions Advanced Analytics can answer</vt:lpstr>
      <vt:lpstr>Is this A or B?</vt:lpstr>
      <vt:lpstr>Is this A or B or C or D?</vt:lpstr>
      <vt:lpstr>Is this Weird?</vt:lpstr>
      <vt:lpstr>How much/How many?</vt:lpstr>
      <vt:lpstr>Group Similar Objects</vt:lpstr>
      <vt:lpstr>Machine Learning</vt:lpstr>
      <vt:lpstr>Modelling Process</vt:lpstr>
      <vt:lpstr>Data science is a fancy way to say using numbers and names to answer a question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what your ceo needs to hear</dc:title>
  <dc:creator>Monica Crinu</dc:creator>
  <cp:lastModifiedBy>Monica Crinu</cp:lastModifiedBy>
  <cp:revision>5</cp:revision>
  <dcterms:created xsi:type="dcterms:W3CDTF">2018-11-07T11:17:31Z</dcterms:created>
  <dcterms:modified xsi:type="dcterms:W3CDTF">2018-12-15T06:02:38Z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0x0101003F72C8965EEEFB4F8032A64485B11C39</vt:lpwstr>
  </property>
</Properties>
</file>